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heme/theme2.xml" ContentType="application/vnd.openxmlformats-officedocument.theme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1" r:id="rId1"/>
  </p:sldMasterIdLst>
  <p:notesMasterIdLst>
    <p:notesMasterId r:id="rId3"/>
  </p:notesMasterIdLst>
  <p:sldIdLst>
    <p:sldId id="413" r:id="rId2"/>
  </p:sldIdLst>
  <p:sldSz cx="12192000" cy="6858000"/>
  <p:notesSz cx="6858000" cy="9144000"/>
  <p:custDataLst>
    <p:tags r:id="rId4"/>
  </p:custDataLst>
  <p:defaultTextStyle>
    <a:defPPr>
      <a:defRPr lang="en-US"/>
    </a:defPPr>
    <a:lvl1pPr marL="0" lvl="0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詹 圳曦" initials="詹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94983"/>
    <a:srgbClr val="FF9900"/>
    <a:srgbClr val="FF0000"/>
    <a:srgbClr val="FFFFFF"/>
    <a:srgbClr val="FFFF99"/>
    <a:srgbClr val="003399"/>
    <a:srgbClr val="819A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8D230F3-CF80-4859-8CE7-A43EE81993B5}" styleName="浅色样式 1 - 强调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96" d="100"/>
          <a:sy n="96" d="100"/>
        </p:scale>
        <p:origin x="580" y="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tags" Target="tags/tag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B366540-0B99-40D5-AAB8-EB5728A85FE4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2025/10/30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125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 anchorCtr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15384AB-A116-4DEC-8435-ACBB9E16608C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 userDrawn="1">
  <p:cSld name="Main point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2025/10/30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19" Type="http://schemas.openxmlformats.org/officeDocument/2006/relationships/tags" Target="../tags/tag7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7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8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9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4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53" r:id="rId12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5.xml"/><Relationship Id="rId1" Type="http://schemas.openxmlformats.org/officeDocument/2006/relationships/tags" Target="../tags/tag64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316339" y="1369503"/>
            <a:ext cx="10744200" cy="1879631"/>
          </a:xfrm>
        </p:spPr>
        <p:txBody>
          <a:bodyPr>
            <a:no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+mn-ea"/>
                <a:ea typeface="+mn-ea"/>
                <a:cs typeface="+mn-ea"/>
              </a:rPr>
              <a:t>答辩人</a:t>
            </a:r>
            <a:r>
              <a:rPr lang="zh-CN" altLang="en-US" sz="2000" smtClean="0">
                <a:solidFill>
                  <a:schemeClr val="bg1"/>
                </a:solidFill>
                <a:latin typeface="+mn-ea"/>
                <a:ea typeface="+mn-ea"/>
                <a:cs typeface="+mn-ea"/>
              </a:rPr>
              <a:t>：郭浩</a:t>
            </a:r>
            <a:r>
              <a:rPr lang="zh-CN" altLang="en-US" sz="2000" dirty="0">
                <a:solidFill>
                  <a:schemeClr val="bg1"/>
                </a:solidFill>
                <a:latin typeface="+mn-ea"/>
                <a:ea typeface="+mn-ea"/>
                <a:cs typeface="+mn-ea"/>
              </a:rPr>
              <a:t>	</a:t>
            </a:r>
            <a:r>
              <a:rPr lang="zh-CN" altLang="en-US" sz="2000" dirty="0" smtClean="0">
                <a:solidFill>
                  <a:schemeClr val="bg1"/>
                </a:solidFill>
                <a:latin typeface="+mn-ea"/>
                <a:ea typeface="+mn-ea"/>
                <a:cs typeface="+mn-ea"/>
              </a:rPr>
              <a:t>  专  </a:t>
            </a:r>
            <a:r>
              <a:rPr lang="zh-CN" altLang="en-US" sz="2000" dirty="0">
                <a:solidFill>
                  <a:schemeClr val="bg1"/>
                </a:solidFill>
                <a:latin typeface="+mn-ea"/>
                <a:ea typeface="+mn-ea"/>
                <a:cs typeface="+mn-ea"/>
              </a:rPr>
              <a:t>业</a:t>
            </a:r>
            <a:r>
              <a:rPr lang="zh-CN" altLang="en-US" sz="2000" dirty="0" smtClean="0">
                <a:solidFill>
                  <a:schemeClr val="bg1"/>
                </a:solidFill>
                <a:latin typeface="+mn-ea"/>
                <a:ea typeface="+mn-ea"/>
                <a:cs typeface="+mn-ea"/>
              </a:rPr>
              <a:t>：交通</a:t>
            </a:r>
            <a:r>
              <a:rPr lang="zh-CN" altLang="en-US" sz="2000" dirty="0">
                <a:solidFill>
                  <a:schemeClr val="bg1"/>
                </a:solidFill>
                <a:latin typeface="+mn-ea"/>
                <a:ea typeface="+mn-ea"/>
                <a:cs typeface="+mn-ea"/>
              </a:rPr>
              <a:t>运输规划与管理	</a:t>
            </a:r>
            <a:r>
              <a:rPr lang="zh-CN" altLang="en-US" sz="2000" dirty="0" smtClean="0">
                <a:solidFill>
                  <a:schemeClr val="bg1"/>
                </a:solidFill>
                <a:latin typeface="+mn-ea"/>
                <a:ea typeface="+mn-ea"/>
                <a:cs typeface="+mn-ea"/>
              </a:rPr>
              <a:t>  导  </a:t>
            </a:r>
            <a:r>
              <a:rPr lang="zh-CN" altLang="en-US" sz="2000">
                <a:solidFill>
                  <a:schemeClr val="bg1"/>
                </a:solidFill>
                <a:latin typeface="+mn-ea"/>
                <a:ea typeface="+mn-ea"/>
                <a:cs typeface="+mn-ea"/>
              </a:rPr>
              <a:t>师</a:t>
            </a:r>
            <a:r>
              <a:rPr lang="zh-CN" altLang="en-US" sz="2000" smtClean="0">
                <a:solidFill>
                  <a:schemeClr val="bg1"/>
                </a:solidFill>
                <a:latin typeface="+mn-ea"/>
                <a:ea typeface="+mn-ea"/>
                <a:cs typeface="+mn-ea"/>
              </a:rPr>
              <a:t>：</a:t>
            </a:r>
            <a:r>
              <a:rPr lang="zh-CN" altLang="en-US" sz="2000">
                <a:solidFill>
                  <a:schemeClr val="bg1"/>
                </a:solidFill>
                <a:latin typeface="+mn-ea"/>
                <a:ea typeface="+mn-ea"/>
                <a:cs typeface="+mn-ea"/>
              </a:rPr>
              <a:t>张</a:t>
            </a:r>
            <a:r>
              <a:rPr lang="zh-CN" altLang="en-US" sz="2000" dirty="0">
                <a:solidFill>
                  <a:schemeClr val="bg1"/>
                </a:solidFill>
                <a:latin typeface="+mn-ea"/>
                <a:ea typeface="+mn-ea"/>
                <a:cs typeface="+mn-ea"/>
              </a:rPr>
              <a:t/>
            </a:r>
            <a:br>
              <a:rPr lang="zh-CN" altLang="en-US" sz="2000" dirty="0">
                <a:solidFill>
                  <a:schemeClr val="bg1"/>
                </a:solidFill>
                <a:latin typeface="+mn-ea"/>
                <a:ea typeface="+mn-ea"/>
                <a:cs typeface="+mn-ea"/>
              </a:rPr>
            </a:br>
            <a:r>
              <a:rPr lang="zh-CN" altLang="en-US" sz="2000" dirty="0" smtClean="0">
                <a:solidFill>
                  <a:schemeClr val="bg1"/>
                </a:solidFill>
                <a:latin typeface="+mn-ea"/>
                <a:ea typeface="+mn-ea"/>
                <a:cs typeface="+mn-ea"/>
              </a:rPr>
              <a:t>题  </a:t>
            </a:r>
            <a:r>
              <a:rPr lang="zh-CN" altLang="en-US" sz="2000" dirty="0">
                <a:solidFill>
                  <a:schemeClr val="bg1"/>
                </a:solidFill>
                <a:latin typeface="+mn-ea"/>
                <a:ea typeface="+mn-ea"/>
                <a:cs typeface="+mn-ea"/>
              </a:rPr>
              <a:t>目</a:t>
            </a:r>
            <a:r>
              <a:rPr lang="zh-CN" altLang="en-US" sz="2000" dirty="0" smtClean="0">
                <a:solidFill>
                  <a:schemeClr val="bg1"/>
                </a:solidFill>
                <a:latin typeface="+mn-ea"/>
                <a:ea typeface="+mn-ea"/>
                <a:cs typeface="+mn-ea"/>
              </a:rPr>
              <a:t>：面向</a:t>
            </a:r>
            <a:r>
              <a:rPr lang="zh-CN" altLang="en-US" sz="2000" dirty="0">
                <a:solidFill>
                  <a:schemeClr val="bg1"/>
                </a:solidFill>
                <a:latin typeface="+mn-ea"/>
                <a:ea typeface="+mn-ea"/>
                <a:cs typeface="+mn-ea"/>
              </a:rPr>
              <a:t>市郊通勤的私家车共乘与轨道交通组合出行路径优化研究</a:t>
            </a:r>
            <a:br>
              <a:rPr lang="zh-CN" altLang="en-US" sz="2000" dirty="0">
                <a:solidFill>
                  <a:schemeClr val="bg1"/>
                </a:solidFill>
                <a:latin typeface="+mn-ea"/>
                <a:ea typeface="+mn-ea"/>
                <a:cs typeface="+mn-ea"/>
              </a:rPr>
            </a:br>
            <a:r>
              <a:rPr lang="zh-CN" altLang="en-US" sz="2000" dirty="0">
                <a:solidFill>
                  <a:schemeClr val="bg1"/>
                </a:solidFill>
                <a:latin typeface="+mn-ea"/>
                <a:ea typeface="+mn-ea"/>
                <a:cs typeface="+mn-ea"/>
              </a:rPr>
              <a:t>时  间</a:t>
            </a:r>
            <a:r>
              <a:rPr lang="zh-CN" altLang="en-US" sz="2000" dirty="0" smtClean="0">
                <a:solidFill>
                  <a:schemeClr val="bg1"/>
                </a:solidFill>
                <a:latin typeface="+mn-ea"/>
                <a:ea typeface="+mn-ea"/>
                <a:cs typeface="+mn-ea"/>
              </a:rPr>
              <a:t>：</a:t>
            </a:r>
            <a:r>
              <a:rPr lang="en-US" altLang="zh-CN" sz="2000" dirty="0" smtClean="0">
                <a:solidFill>
                  <a:schemeClr val="bg1"/>
                </a:solidFill>
                <a:latin typeface="+mn-ea"/>
                <a:ea typeface="+mn-ea"/>
                <a:cs typeface="+mn-ea"/>
              </a:rPr>
              <a:t>2025-03-09 15:00                    </a:t>
            </a:r>
            <a:br>
              <a:rPr lang="en-US" altLang="zh-CN" sz="2000" dirty="0" smtClean="0">
                <a:solidFill>
                  <a:schemeClr val="bg1"/>
                </a:solidFill>
                <a:latin typeface="+mn-ea"/>
                <a:ea typeface="+mn-ea"/>
                <a:cs typeface="+mn-ea"/>
              </a:rPr>
            </a:br>
            <a:r>
              <a:rPr lang="zh-CN" altLang="en-US" sz="2000" dirty="0" smtClean="0">
                <a:solidFill>
                  <a:schemeClr val="bg1"/>
                </a:solidFill>
                <a:latin typeface="+mn-ea"/>
                <a:ea typeface="+mn-ea"/>
                <a:cs typeface="+mn-ea"/>
              </a:rPr>
              <a:t>地  </a:t>
            </a:r>
            <a:r>
              <a:rPr lang="zh-CN" altLang="en-US" sz="2000" dirty="0">
                <a:solidFill>
                  <a:schemeClr val="bg1"/>
                </a:solidFill>
                <a:latin typeface="+mn-ea"/>
                <a:ea typeface="+mn-ea"/>
                <a:cs typeface="+mn-ea"/>
              </a:rPr>
              <a:t>点</a:t>
            </a:r>
            <a:r>
              <a:rPr lang="zh-CN" altLang="en-US" sz="2000" dirty="0" smtClean="0">
                <a:solidFill>
                  <a:schemeClr val="bg1"/>
                </a:solidFill>
                <a:latin typeface="+mn-ea"/>
                <a:ea typeface="+mn-ea"/>
                <a:cs typeface="+mn-ea"/>
              </a:rPr>
              <a:t>：八</a:t>
            </a:r>
            <a:r>
              <a:rPr lang="zh-CN" altLang="en-US" sz="2000" dirty="0">
                <a:solidFill>
                  <a:schemeClr val="bg1"/>
                </a:solidFill>
                <a:latin typeface="+mn-ea"/>
                <a:ea typeface="+mn-ea"/>
                <a:cs typeface="+mn-ea"/>
              </a:rPr>
              <a:t>教</a:t>
            </a:r>
            <a:r>
              <a:rPr lang="en-US" alt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</a:rPr>
              <a:t>8415</a:t>
            </a:r>
            <a:r>
              <a:rPr lang="zh-CN" altLang="en-US" sz="2000" dirty="0" smtClean="0">
                <a:solidFill>
                  <a:schemeClr val="bg1"/>
                </a:solidFill>
                <a:latin typeface="+mn-ea"/>
                <a:ea typeface="+mn-ea"/>
                <a:cs typeface="+mn-ea"/>
              </a:rPr>
              <a:t>会议室</a:t>
            </a:r>
            <a:endParaRPr lang="en-US" altLang="zh-CN" sz="2000" dirty="0">
              <a:latin typeface="+mn-ea"/>
              <a:ea typeface="+mn-ea"/>
              <a:cs typeface="+mn-ea"/>
            </a:endParaRPr>
          </a:p>
        </p:txBody>
      </p:sp>
      <p:grpSp>
        <p:nvGrpSpPr>
          <p:cNvPr id="409" name="组合 408"/>
          <p:cNvGrpSpPr/>
          <p:nvPr/>
        </p:nvGrpSpPr>
        <p:grpSpPr>
          <a:xfrm>
            <a:off x="1443789" y="806116"/>
            <a:ext cx="2820287" cy="406608"/>
            <a:chOff x="401410" y="-470721"/>
            <a:chExt cx="6032205" cy="890032"/>
          </a:xfrm>
          <a:solidFill>
            <a:schemeClr val="bg1"/>
          </a:solidFill>
        </p:grpSpPr>
        <p:grpSp>
          <p:nvGrpSpPr>
            <p:cNvPr id="410" name="组合 409"/>
            <p:cNvGrpSpPr/>
            <p:nvPr/>
          </p:nvGrpSpPr>
          <p:grpSpPr>
            <a:xfrm>
              <a:off x="401410" y="-470721"/>
              <a:ext cx="3215208" cy="890032"/>
              <a:chOff x="278770" y="-255032"/>
              <a:chExt cx="2181751" cy="603951"/>
            </a:xfrm>
            <a:grpFill/>
          </p:grpSpPr>
          <p:sp>
            <p:nvSpPr>
              <p:cNvPr id="414" name="Freeform 5"/>
              <p:cNvSpPr>
                <a:spLocks noEditPoints="1"/>
              </p:cNvSpPr>
              <p:nvPr/>
            </p:nvSpPr>
            <p:spPr bwMode="auto">
              <a:xfrm>
                <a:off x="278770" y="-255032"/>
                <a:ext cx="603951" cy="603951"/>
              </a:xfrm>
              <a:custGeom>
                <a:avLst/>
                <a:gdLst>
                  <a:gd name="T0" fmla="*/ 4013 w 4535"/>
                  <a:gd name="T1" fmla="*/ 2205 h 4535"/>
                  <a:gd name="T2" fmla="*/ 3891 w 4535"/>
                  <a:gd name="T3" fmla="*/ 1282 h 4535"/>
                  <a:gd name="T4" fmla="*/ 4013 w 4535"/>
                  <a:gd name="T5" fmla="*/ 2510 h 4535"/>
                  <a:gd name="T6" fmla="*/ 3858 w 4535"/>
                  <a:gd name="T7" fmla="*/ 1254 h 4535"/>
                  <a:gd name="T8" fmla="*/ 3834 w 4535"/>
                  <a:gd name="T9" fmla="*/ 2218 h 4535"/>
                  <a:gd name="T10" fmla="*/ 3809 w 4535"/>
                  <a:gd name="T11" fmla="*/ 1441 h 4535"/>
                  <a:gd name="T12" fmla="*/ 3783 w 4535"/>
                  <a:gd name="T13" fmla="*/ 1270 h 4535"/>
                  <a:gd name="T14" fmla="*/ 3751 w 4535"/>
                  <a:gd name="T15" fmla="*/ 2548 h 4535"/>
                  <a:gd name="T16" fmla="*/ 3727 w 4535"/>
                  <a:gd name="T17" fmla="*/ 532 h 4535"/>
                  <a:gd name="T18" fmla="*/ 3683 w 4535"/>
                  <a:gd name="T19" fmla="*/ 3586 h 4535"/>
                  <a:gd name="T20" fmla="*/ 3683 w 4535"/>
                  <a:gd name="T21" fmla="*/ 3331 h 4535"/>
                  <a:gd name="T22" fmla="*/ 3511 w 4535"/>
                  <a:gd name="T23" fmla="*/ 805 h 4535"/>
                  <a:gd name="T24" fmla="*/ 3474 w 4535"/>
                  <a:gd name="T25" fmla="*/ 3539 h 4535"/>
                  <a:gd name="T26" fmla="*/ 3356 w 4535"/>
                  <a:gd name="T27" fmla="*/ 1201 h 4535"/>
                  <a:gd name="T28" fmla="*/ 3295 w 4535"/>
                  <a:gd name="T29" fmla="*/ 3902 h 4535"/>
                  <a:gd name="T30" fmla="*/ 3246 w 4535"/>
                  <a:gd name="T31" fmla="*/ 3731 h 4535"/>
                  <a:gd name="T32" fmla="*/ 2700 w 4535"/>
                  <a:gd name="T33" fmla="*/ 749 h 4535"/>
                  <a:gd name="T34" fmla="*/ 2805 w 4535"/>
                  <a:gd name="T35" fmla="*/ 645 h 4535"/>
                  <a:gd name="T36" fmla="*/ 2700 w 4535"/>
                  <a:gd name="T37" fmla="*/ 459 h 4535"/>
                  <a:gd name="T38" fmla="*/ 2661 w 4535"/>
                  <a:gd name="T39" fmla="*/ 354 h 4535"/>
                  <a:gd name="T40" fmla="*/ 2694 w 4535"/>
                  <a:gd name="T41" fmla="*/ 3250 h 4535"/>
                  <a:gd name="T42" fmla="*/ 2580 w 4535"/>
                  <a:gd name="T43" fmla="*/ 428 h 4535"/>
                  <a:gd name="T44" fmla="*/ 2603 w 4535"/>
                  <a:gd name="T45" fmla="*/ 3992 h 4535"/>
                  <a:gd name="T46" fmla="*/ 2351 w 4535"/>
                  <a:gd name="T47" fmla="*/ 745 h 4535"/>
                  <a:gd name="T48" fmla="*/ 2506 w 4535"/>
                  <a:gd name="T49" fmla="*/ 3793 h 4535"/>
                  <a:gd name="T50" fmla="*/ 2491 w 4535"/>
                  <a:gd name="T51" fmla="*/ 1847 h 4535"/>
                  <a:gd name="T52" fmla="*/ 2296 w 4535"/>
                  <a:gd name="T53" fmla="*/ 3366 h 4535"/>
                  <a:gd name="T54" fmla="*/ 2201 w 4535"/>
                  <a:gd name="T55" fmla="*/ 3399 h 4535"/>
                  <a:gd name="T56" fmla="*/ 2065 w 4535"/>
                  <a:gd name="T57" fmla="*/ 2925 h 4535"/>
                  <a:gd name="T58" fmla="*/ 2190 w 4535"/>
                  <a:gd name="T59" fmla="*/ 4118 h 4535"/>
                  <a:gd name="T60" fmla="*/ 2022 w 4535"/>
                  <a:gd name="T61" fmla="*/ 762 h 4535"/>
                  <a:gd name="T62" fmla="*/ 1939 w 4535"/>
                  <a:gd name="T63" fmla="*/ 3801 h 4535"/>
                  <a:gd name="T64" fmla="*/ 1864 w 4535"/>
                  <a:gd name="T65" fmla="*/ 352 h 4535"/>
                  <a:gd name="T66" fmla="*/ 1812 w 4535"/>
                  <a:gd name="T67" fmla="*/ 1740 h 4535"/>
                  <a:gd name="T68" fmla="*/ 1812 w 4535"/>
                  <a:gd name="T69" fmla="*/ 2062 h 4535"/>
                  <a:gd name="T70" fmla="*/ 1681 w 4535"/>
                  <a:gd name="T71" fmla="*/ 3250 h 4535"/>
                  <a:gd name="T72" fmla="*/ 1325 w 4535"/>
                  <a:gd name="T73" fmla="*/ 997 h 4535"/>
                  <a:gd name="T74" fmla="*/ 1316 w 4535"/>
                  <a:gd name="T75" fmla="*/ 4195 h 4535"/>
                  <a:gd name="T76" fmla="*/ 1299 w 4535"/>
                  <a:gd name="T77" fmla="*/ 3109 h 4535"/>
                  <a:gd name="T78" fmla="*/ 1278 w 4535"/>
                  <a:gd name="T79" fmla="*/ 715 h 4535"/>
                  <a:gd name="T80" fmla="*/ 1263 w 4535"/>
                  <a:gd name="T81" fmla="*/ 845 h 4535"/>
                  <a:gd name="T82" fmla="*/ 1168 w 4535"/>
                  <a:gd name="T83" fmla="*/ 3830 h 4535"/>
                  <a:gd name="T84" fmla="*/ 1150 w 4535"/>
                  <a:gd name="T85" fmla="*/ 705 h 4535"/>
                  <a:gd name="T86" fmla="*/ 1123 w 4535"/>
                  <a:gd name="T87" fmla="*/ 727 h 4535"/>
                  <a:gd name="T88" fmla="*/ 1103 w 4535"/>
                  <a:gd name="T89" fmla="*/ 3918 h 4535"/>
                  <a:gd name="T90" fmla="*/ 750 w 4535"/>
                  <a:gd name="T91" fmla="*/ 2570 h 4535"/>
                  <a:gd name="T92" fmla="*/ 750 w 4535"/>
                  <a:gd name="T93" fmla="*/ 1625 h 4535"/>
                  <a:gd name="T94" fmla="*/ 750 w 4535"/>
                  <a:gd name="T95" fmla="*/ 2103 h 4535"/>
                  <a:gd name="T96" fmla="*/ 750 w 4535"/>
                  <a:gd name="T97" fmla="*/ 1284 h 4535"/>
                  <a:gd name="T98" fmla="*/ 741 w 4535"/>
                  <a:gd name="T99" fmla="*/ 2369 h 4535"/>
                  <a:gd name="T100" fmla="*/ 719 w 4535"/>
                  <a:gd name="T101" fmla="*/ 1165 h 4535"/>
                  <a:gd name="T102" fmla="*/ 722 w 4535"/>
                  <a:gd name="T103" fmla="*/ 3539 h 4535"/>
                  <a:gd name="T104" fmla="*/ 719 w 4535"/>
                  <a:gd name="T105" fmla="*/ 1949 h 4535"/>
                  <a:gd name="T106" fmla="*/ 718 w 4535"/>
                  <a:gd name="T107" fmla="*/ 1303 h 4535"/>
                  <a:gd name="T108" fmla="*/ 692 w 4535"/>
                  <a:gd name="T109" fmla="*/ 1599 h 4535"/>
                  <a:gd name="T110" fmla="*/ 716 w 4535"/>
                  <a:gd name="T111" fmla="*/ 1305 h 4535"/>
                  <a:gd name="T112" fmla="*/ 628 w 4535"/>
                  <a:gd name="T113" fmla="*/ 3005 h 4535"/>
                  <a:gd name="T114" fmla="*/ 602 w 4535"/>
                  <a:gd name="T115" fmla="*/ 1286 h 4535"/>
                  <a:gd name="T116" fmla="*/ 549 w 4535"/>
                  <a:gd name="T117" fmla="*/ 2161 h 4535"/>
                  <a:gd name="T118" fmla="*/ 565 w 4535"/>
                  <a:gd name="T119" fmla="*/ 2590 h 4535"/>
                  <a:gd name="T120" fmla="*/ 447 w 4535"/>
                  <a:gd name="T121" fmla="*/ 3109 h 4535"/>
                  <a:gd name="T122" fmla="*/ 444 w 4535"/>
                  <a:gd name="T123" fmla="*/ 2902 h 45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535" h="4535">
                    <a:moveTo>
                      <a:pt x="4013" y="3716"/>
                    </a:moveTo>
                    <a:cubicBezTo>
                      <a:pt x="4013" y="3522"/>
                      <a:pt x="4013" y="3522"/>
                      <a:pt x="4013" y="3522"/>
                    </a:cubicBezTo>
                    <a:cubicBezTo>
                      <a:pt x="4267" y="3169"/>
                      <a:pt x="4417" y="2736"/>
                      <a:pt x="4417" y="2267"/>
                    </a:cubicBezTo>
                    <a:cubicBezTo>
                      <a:pt x="4417" y="1799"/>
                      <a:pt x="4267" y="1366"/>
                      <a:pt x="4013" y="1013"/>
                    </a:cubicBezTo>
                    <a:cubicBezTo>
                      <a:pt x="4013" y="819"/>
                      <a:pt x="4013" y="819"/>
                      <a:pt x="4013" y="819"/>
                    </a:cubicBezTo>
                    <a:cubicBezTo>
                      <a:pt x="4339" y="1212"/>
                      <a:pt x="4535" y="1717"/>
                      <a:pt x="4535" y="2267"/>
                    </a:cubicBezTo>
                    <a:cubicBezTo>
                      <a:pt x="4535" y="2818"/>
                      <a:pt x="4339" y="3323"/>
                      <a:pt x="4013" y="3716"/>
                    </a:cubicBezTo>
                    <a:close/>
                    <a:moveTo>
                      <a:pt x="4013" y="3226"/>
                    </a:moveTo>
                    <a:cubicBezTo>
                      <a:pt x="4029" y="3233"/>
                      <a:pt x="4029" y="3233"/>
                      <a:pt x="4029" y="3233"/>
                    </a:cubicBezTo>
                    <a:cubicBezTo>
                      <a:pt x="4044" y="3200"/>
                      <a:pt x="4044" y="3200"/>
                      <a:pt x="4044" y="3200"/>
                    </a:cubicBezTo>
                    <a:cubicBezTo>
                      <a:pt x="4013" y="3186"/>
                      <a:pt x="4013" y="3186"/>
                      <a:pt x="4013" y="3186"/>
                    </a:cubicBezTo>
                    <a:cubicBezTo>
                      <a:pt x="4013" y="3226"/>
                      <a:pt x="4013" y="3226"/>
                      <a:pt x="4013" y="3226"/>
                    </a:cubicBezTo>
                    <a:close/>
                    <a:moveTo>
                      <a:pt x="4013" y="3044"/>
                    </a:moveTo>
                    <a:cubicBezTo>
                      <a:pt x="4021" y="3044"/>
                      <a:pt x="4030" y="3046"/>
                      <a:pt x="4040" y="3051"/>
                    </a:cubicBezTo>
                    <a:cubicBezTo>
                      <a:pt x="4069" y="3064"/>
                      <a:pt x="4090" y="3071"/>
                      <a:pt x="4103" y="3074"/>
                    </a:cubicBezTo>
                    <a:cubicBezTo>
                      <a:pt x="4121" y="3033"/>
                      <a:pt x="4121" y="3033"/>
                      <a:pt x="4121" y="3033"/>
                    </a:cubicBezTo>
                    <a:cubicBezTo>
                      <a:pt x="4116" y="3031"/>
                      <a:pt x="4116" y="3031"/>
                      <a:pt x="4116" y="3031"/>
                    </a:cubicBezTo>
                    <a:cubicBezTo>
                      <a:pt x="4109" y="3038"/>
                      <a:pt x="4099" y="3038"/>
                      <a:pt x="4087" y="3032"/>
                    </a:cubicBezTo>
                    <a:cubicBezTo>
                      <a:pt x="4043" y="3014"/>
                      <a:pt x="4043" y="3014"/>
                      <a:pt x="4043" y="3014"/>
                    </a:cubicBezTo>
                    <a:cubicBezTo>
                      <a:pt x="4032" y="3009"/>
                      <a:pt x="4022" y="3007"/>
                      <a:pt x="4013" y="3007"/>
                    </a:cubicBezTo>
                    <a:cubicBezTo>
                      <a:pt x="4013" y="3044"/>
                      <a:pt x="4013" y="3044"/>
                      <a:pt x="4013" y="3044"/>
                    </a:cubicBezTo>
                    <a:close/>
                    <a:moveTo>
                      <a:pt x="4013" y="2909"/>
                    </a:moveTo>
                    <a:cubicBezTo>
                      <a:pt x="4022" y="2903"/>
                      <a:pt x="4030" y="2894"/>
                      <a:pt x="4037" y="2882"/>
                    </a:cubicBezTo>
                    <a:cubicBezTo>
                      <a:pt x="4064" y="2832"/>
                      <a:pt x="4064" y="2832"/>
                      <a:pt x="4064" y="2832"/>
                    </a:cubicBezTo>
                    <a:cubicBezTo>
                      <a:pt x="4075" y="2812"/>
                      <a:pt x="4085" y="2799"/>
                      <a:pt x="4094" y="2793"/>
                    </a:cubicBezTo>
                    <a:cubicBezTo>
                      <a:pt x="4103" y="2788"/>
                      <a:pt x="4114" y="2787"/>
                      <a:pt x="4126" y="2791"/>
                    </a:cubicBezTo>
                    <a:cubicBezTo>
                      <a:pt x="4154" y="2800"/>
                      <a:pt x="4161" y="2827"/>
                      <a:pt x="4149" y="2871"/>
                    </a:cubicBezTo>
                    <a:cubicBezTo>
                      <a:pt x="4135" y="2916"/>
                      <a:pt x="4108" y="2933"/>
                      <a:pt x="4069" y="2923"/>
                    </a:cubicBezTo>
                    <a:cubicBezTo>
                      <a:pt x="4059" y="2956"/>
                      <a:pt x="4059" y="2956"/>
                      <a:pt x="4059" y="2956"/>
                    </a:cubicBezTo>
                    <a:cubicBezTo>
                      <a:pt x="4087" y="2965"/>
                      <a:pt x="4111" y="2963"/>
                      <a:pt x="4130" y="2948"/>
                    </a:cubicBezTo>
                    <a:cubicBezTo>
                      <a:pt x="4150" y="2938"/>
                      <a:pt x="4164" y="2915"/>
                      <a:pt x="4175" y="2879"/>
                    </a:cubicBezTo>
                    <a:cubicBezTo>
                      <a:pt x="4183" y="2852"/>
                      <a:pt x="4185" y="2826"/>
                      <a:pt x="4180" y="2802"/>
                    </a:cubicBezTo>
                    <a:cubicBezTo>
                      <a:pt x="4173" y="2781"/>
                      <a:pt x="4157" y="2766"/>
                      <a:pt x="4132" y="2758"/>
                    </a:cubicBezTo>
                    <a:cubicBezTo>
                      <a:pt x="4095" y="2747"/>
                      <a:pt x="4066" y="2759"/>
                      <a:pt x="4046" y="2794"/>
                    </a:cubicBezTo>
                    <a:cubicBezTo>
                      <a:pt x="4013" y="2852"/>
                      <a:pt x="4013" y="2852"/>
                      <a:pt x="4013" y="2852"/>
                    </a:cubicBezTo>
                    <a:cubicBezTo>
                      <a:pt x="4013" y="2909"/>
                      <a:pt x="4013" y="2909"/>
                      <a:pt x="4013" y="2909"/>
                    </a:cubicBezTo>
                    <a:close/>
                    <a:moveTo>
                      <a:pt x="4013" y="2754"/>
                    </a:moveTo>
                    <a:cubicBezTo>
                      <a:pt x="4019" y="2732"/>
                      <a:pt x="4019" y="2732"/>
                      <a:pt x="4019" y="2732"/>
                    </a:cubicBezTo>
                    <a:cubicBezTo>
                      <a:pt x="4017" y="2731"/>
                      <a:pt x="4015" y="2731"/>
                      <a:pt x="4013" y="2730"/>
                    </a:cubicBezTo>
                    <a:cubicBezTo>
                      <a:pt x="4013" y="2754"/>
                      <a:pt x="4013" y="2754"/>
                      <a:pt x="4013" y="2754"/>
                    </a:cubicBezTo>
                    <a:close/>
                    <a:moveTo>
                      <a:pt x="4013" y="2673"/>
                    </a:moveTo>
                    <a:cubicBezTo>
                      <a:pt x="4213" y="2712"/>
                      <a:pt x="4213" y="2712"/>
                      <a:pt x="4213" y="2712"/>
                    </a:cubicBezTo>
                    <a:cubicBezTo>
                      <a:pt x="4219" y="2677"/>
                      <a:pt x="4219" y="2677"/>
                      <a:pt x="4219" y="2677"/>
                    </a:cubicBezTo>
                    <a:cubicBezTo>
                      <a:pt x="4013" y="2636"/>
                      <a:pt x="4013" y="2636"/>
                      <a:pt x="4013" y="2636"/>
                    </a:cubicBezTo>
                    <a:cubicBezTo>
                      <a:pt x="4013" y="2673"/>
                      <a:pt x="4013" y="2673"/>
                      <a:pt x="4013" y="2673"/>
                    </a:cubicBezTo>
                    <a:close/>
                    <a:moveTo>
                      <a:pt x="4013" y="2510"/>
                    </a:moveTo>
                    <a:cubicBezTo>
                      <a:pt x="4241" y="2533"/>
                      <a:pt x="4241" y="2533"/>
                      <a:pt x="4241" y="2533"/>
                    </a:cubicBezTo>
                    <a:cubicBezTo>
                      <a:pt x="4245" y="2499"/>
                      <a:pt x="4245" y="2499"/>
                      <a:pt x="4245" y="2499"/>
                    </a:cubicBezTo>
                    <a:cubicBezTo>
                      <a:pt x="4013" y="2475"/>
                      <a:pt x="4013" y="2475"/>
                      <a:pt x="4013" y="2475"/>
                    </a:cubicBezTo>
                    <a:cubicBezTo>
                      <a:pt x="4013" y="2510"/>
                      <a:pt x="4013" y="2510"/>
                      <a:pt x="4013" y="2510"/>
                    </a:cubicBezTo>
                    <a:close/>
                    <a:moveTo>
                      <a:pt x="4013" y="2473"/>
                    </a:moveTo>
                    <a:cubicBezTo>
                      <a:pt x="4022" y="2386"/>
                      <a:pt x="4022" y="2386"/>
                      <a:pt x="4022" y="2386"/>
                    </a:cubicBezTo>
                    <a:cubicBezTo>
                      <a:pt x="4013" y="2385"/>
                      <a:pt x="4013" y="2385"/>
                      <a:pt x="4013" y="2385"/>
                    </a:cubicBezTo>
                    <a:cubicBezTo>
                      <a:pt x="4013" y="2473"/>
                      <a:pt x="4013" y="2473"/>
                      <a:pt x="4013" y="2473"/>
                    </a:cubicBezTo>
                    <a:close/>
                    <a:moveTo>
                      <a:pt x="4013" y="2370"/>
                    </a:moveTo>
                    <a:cubicBezTo>
                      <a:pt x="4147" y="2280"/>
                      <a:pt x="4147" y="2280"/>
                      <a:pt x="4147" y="2280"/>
                    </a:cubicBezTo>
                    <a:cubicBezTo>
                      <a:pt x="4253" y="2277"/>
                      <a:pt x="4253" y="2277"/>
                      <a:pt x="4253" y="2277"/>
                    </a:cubicBezTo>
                    <a:cubicBezTo>
                      <a:pt x="4252" y="2241"/>
                      <a:pt x="4252" y="2241"/>
                      <a:pt x="4252" y="2241"/>
                    </a:cubicBezTo>
                    <a:cubicBezTo>
                      <a:pt x="4146" y="2244"/>
                      <a:pt x="4146" y="2244"/>
                      <a:pt x="4146" y="2244"/>
                    </a:cubicBezTo>
                    <a:cubicBezTo>
                      <a:pt x="4013" y="2164"/>
                      <a:pt x="4013" y="2164"/>
                      <a:pt x="4013" y="2164"/>
                    </a:cubicBezTo>
                    <a:cubicBezTo>
                      <a:pt x="4013" y="2205"/>
                      <a:pt x="4013" y="2205"/>
                      <a:pt x="4013" y="2205"/>
                    </a:cubicBezTo>
                    <a:cubicBezTo>
                      <a:pt x="4116" y="2264"/>
                      <a:pt x="4116" y="2264"/>
                      <a:pt x="4116" y="2264"/>
                    </a:cubicBezTo>
                    <a:cubicBezTo>
                      <a:pt x="4013" y="2328"/>
                      <a:pt x="4013" y="2328"/>
                      <a:pt x="4013" y="2328"/>
                    </a:cubicBezTo>
                    <a:cubicBezTo>
                      <a:pt x="4013" y="2370"/>
                      <a:pt x="4013" y="2370"/>
                      <a:pt x="4013" y="2370"/>
                    </a:cubicBezTo>
                    <a:close/>
                    <a:moveTo>
                      <a:pt x="4013" y="1365"/>
                    </a:moveTo>
                    <a:cubicBezTo>
                      <a:pt x="4025" y="1365"/>
                      <a:pt x="4035" y="1364"/>
                      <a:pt x="4037" y="1365"/>
                    </a:cubicBezTo>
                    <a:cubicBezTo>
                      <a:pt x="4071" y="1366"/>
                      <a:pt x="4091" y="1379"/>
                      <a:pt x="4110" y="1363"/>
                    </a:cubicBezTo>
                    <a:cubicBezTo>
                      <a:pt x="4112" y="1362"/>
                      <a:pt x="4116" y="1358"/>
                      <a:pt x="4124" y="1350"/>
                    </a:cubicBezTo>
                    <a:cubicBezTo>
                      <a:pt x="4125" y="1349"/>
                      <a:pt x="4127" y="1345"/>
                      <a:pt x="4126" y="1344"/>
                    </a:cubicBezTo>
                    <a:cubicBezTo>
                      <a:pt x="4124" y="1343"/>
                      <a:pt x="4093" y="1318"/>
                      <a:pt x="4092" y="1317"/>
                    </a:cubicBezTo>
                    <a:cubicBezTo>
                      <a:pt x="4086" y="1309"/>
                      <a:pt x="4086" y="1309"/>
                      <a:pt x="4086" y="1309"/>
                    </a:cubicBezTo>
                    <a:cubicBezTo>
                      <a:pt x="4081" y="1303"/>
                      <a:pt x="4037" y="1284"/>
                      <a:pt x="4013" y="1271"/>
                    </a:cubicBezTo>
                    <a:cubicBezTo>
                      <a:pt x="4013" y="1279"/>
                      <a:pt x="4013" y="1279"/>
                      <a:pt x="4013" y="1279"/>
                    </a:cubicBezTo>
                    <a:cubicBezTo>
                      <a:pt x="4016" y="1283"/>
                      <a:pt x="4015" y="1290"/>
                      <a:pt x="4013" y="1296"/>
                    </a:cubicBezTo>
                    <a:cubicBezTo>
                      <a:pt x="4013" y="1318"/>
                      <a:pt x="4013" y="1318"/>
                      <a:pt x="4013" y="1318"/>
                    </a:cubicBezTo>
                    <a:cubicBezTo>
                      <a:pt x="4018" y="1302"/>
                      <a:pt x="4020" y="1284"/>
                      <a:pt x="4021" y="1283"/>
                    </a:cubicBezTo>
                    <a:cubicBezTo>
                      <a:pt x="4031" y="1276"/>
                      <a:pt x="4086" y="1319"/>
                      <a:pt x="4086" y="1319"/>
                    </a:cubicBezTo>
                    <a:cubicBezTo>
                      <a:pt x="4093" y="1328"/>
                      <a:pt x="4093" y="1328"/>
                      <a:pt x="4093" y="1328"/>
                    </a:cubicBezTo>
                    <a:cubicBezTo>
                      <a:pt x="4094" y="1329"/>
                      <a:pt x="4104" y="1335"/>
                      <a:pt x="4105" y="1337"/>
                    </a:cubicBezTo>
                    <a:cubicBezTo>
                      <a:pt x="4107" y="1339"/>
                      <a:pt x="4105" y="1344"/>
                      <a:pt x="4104" y="1345"/>
                    </a:cubicBezTo>
                    <a:cubicBezTo>
                      <a:pt x="4100" y="1348"/>
                      <a:pt x="4083" y="1345"/>
                      <a:pt x="4080" y="1346"/>
                    </a:cubicBezTo>
                    <a:cubicBezTo>
                      <a:pt x="4066" y="1349"/>
                      <a:pt x="4040" y="1353"/>
                      <a:pt x="4013" y="1356"/>
                    </a:cubicBezTo>
                    <a:cubicBezTo>
                      <a:pt x="4013" y="1365"/>
                      <a:pt x="4013" y="1365"/>
                      <a:pt x="4013" y="1365"/>
                    </a:cubicBezTo>
                    <a:close/>
                    <a:moveTo>
                      <a:pt x="4013" y="1252"/>
                    </a:moveTo>
                    <a:cubicBezTo>
                      <a:pt x="4025" y="1258"/>
                      <a:pt x="4039" y="1263"/>
                      <a:pt x="4052" y="1268"/>
                    </a:cubicBezTo>
                    <a:cubicBezTo>
                      <a:pt x="4058" y="1271"/>
                      <a:pt x="4065" y="1278"/>
                      <a:pt x="4072" y="1279"/>
                    </a:cubicBezTo>
                    <a:cubicBezTo>
                      <a:pt x="4083" y="1281"/>
                      <a:pt x="4088" y="1279"/>
                      <a:pt x="4094" y="1274"/>
                    </a:cubicBezTo>
                    <a:cubicBezTo>
                      <a:pt x="4109" y="1262"/>
                      <a:pt x="4101" y="1229"/>
                      <a:pt x="4101" y="1214"/>
                    </a:cubicBezTo>
                    <a:cubicBezTo>
                      <a:pt x="4100" y="1213"/>
                      <a:pt x="4100" y="1213"/>
                      <a:pt x="4099" y="1214"/>
                    </a:cubicBezTo>
                    <a:cubicBezTo>
                      <a:pt x="4099" y="1214"/>
                      <a:pt x="4093" y="1230"/>
                      <a:pt x="4090" y="1233"/>
                    </a:cubicBezTo>
                    <a:cubicBezTo>
                      <a:pt x="4080" y="1241"/>
                      <a:pt x="4033" y="1248"/>
                      <a:pt x="4013" y="1247"/>
                    </a:cubicBezTo>
                    <a:lnTo>
                      <a:pt x="4013" y="1252"/>
                    </a:lnTo>
                    <a:close/>
                    <a:moveTo>
                      <a:pt x="4013" y="819"/>
                    </a:moveTo>
                    <a:cubicBezTo>
                      <a:pt x="4013" y="1013"/>
                      <a:pt x="4013" y="1013"/>
                      <a:pt x="4013" y="1013"/>
                    </a:cubicBezTo>
                    <a:cubicBezTo>
                      <a:pt x="3974" y="959"/>
                      <a:pt x="3934" y="908"/>
                      <a:pt x="3891" y="858"/>
                    </a:cubicBezTo>
                    <a:cubicBezTo>
                      <a:pt x="3891" y="684"/>
                      <a:pt x="3891" y="684"/>
                      <a:pt x="3891" y="684"/>
                    </a:cubicBezTo>
                    <a:cubicBezTo>
                      <a:pt x="3933" y="727"/>
                      <a:pt x="3974" y="772"/>
                      <a:pt x="4013" y="819"/>
                    </a:cubicBezTo>
                    <a:close/>
                    <a:moveTo>
                      <a:pt x="4013" y="1247"/>
                    </a:moveTo>
                    <a:cubicBezTo>
                      <a:pt x="4013" y="1252"/>
                      <a:pt x="4013" y="1252"/>
                      <a:pt x="4013" y="1252"/>
                    </a:cubicBezTo>
                    <a:cubicBezTo>
                      <a:pt x="4010" y="1250"/>
                      <a:pt x="4008" y="1249"/>
                      <a:pt x="4006" y="1248"/>
                    </a:cubicBezTo>
                    <a:cubicBezTo>
                      <a:pt x="4006" y="1248"/>
                      <a:pt x="4005" y="1247"/>
                      <a:pt x="4005" y="1246"/>
                    </a:cubicBezTo>
                    <a:cubicBezTo>
                      <a:pt x="4007" y="1246"/>
                      <a:pt x="4010" y="1247"/>
                      <a:pt x="4013" y="1247"/>
                    </a:cubicBezTo>
                    <a:close/>
                    <a:moveTo>
                      <a:pt x="4013" y="1271"/>
                    </a:moveTo>
                    <a:cubicBezTo>
                      <a:pt x="4004" y="1267"/>
                      <a:pt x="3997" y="1263"/>
                      <a:pt x="3996" y="1261"/>
                    </a:cubicBezTo>
                    <a:cubicBezTo>
                      <a:pt x="3991" y="1255"/>
                      <a:pt x="3997" y="1246"/>
                      <a:pt x="3995" y="1243"/>
                    </a:cubicBezTo>
                    <a:cubicBezTo>
                      <a:pt x="3994" y="1242"/>
                      <a:pt x="3992" y="1242"/>
                      <a:pt x="3991" y="1241"/>
                    </a:cubicBezTo>
                    <a:cubicBezTo>
                      <a:pt x="3990" y="1239"/>
                      <a:pt x="3989" y="1236"/>
                      <a:pt x="3988" y="1234"/>
                    </a:cubicBezTo>
                    <a:cubicBezTo>
                      <a:pt x="3987" y="1233"/>
                      <a:pt x="3986" y="1233"/>
                      <a:pt x="3984" y="1233"/>
                    </a:cubicBezTo>
                    <a:cubicBezTo>
                      <a:pt x="3984" y="1236"/>
                      <a:pt x="3984" y="1246"/>
                      <a:pt x="3984" y="1250"/>
                    </a:cubicBezTo>
                    <a:cubicBezTo>
                      <a:pt x="3968" y="1263"/>
                      <a:pt x="3968" y="1263"/>
                      <a:pt x="3968" y="1263"/>
                    </a:cubicBezTo>
                    <a:cubicBezTo>
                      <a:pt x="3965" y="1265"/>
                      <a:pt x="3932" y="1277"/>
                      <a:pt x="3929" y="1273"/>
                    </a:cubicBezTo>
                    <a:cubicBezTo>
                      <a:pt x="3926" y="1270"/>
                      <a:pt x="3924" y="1265"/>
                      <a:pt x="3926" y="1262"/>
                    </a:cubicBezTo>
                    <a:cubicBezTo>
                      <a:pt x="3938" y="1243"/>
                      <a:pt x="3975" y="1182"/>
                      <a:pt x="3964" y="1169"/>
                    </a:cubicBezTo>
                    <a:cubicBezTo>
                      <a:pt x="3963" y="1167"/>
                      <a:pt x="3962" y="1168"/>
                      <a:pt x="3961" y="1167"/>
                    </a:cubicBezTo>
                    <a:cubicBezTo>
                      <a:pt x="3959" y="1172"/>
                      <a:pt x="3936" y="1219"/>
                      <a:pt x="3930" y="1224"/>
                    </a:cubicBezTo>
                    <a:cubicBezTo>
                      <a:pt x="3928" y="1225"/>
                      <a:pt x="3926" y="1225"/>
                      <a:pt x="3925" y="1226"/>
                    </a:cubicBezTo>
                    <a:cubicBezTo>
                      <a:pt x="3923" y="1227"/>
                      <a:pt x="3923" y="1232"/>
                      <a:pt x="3921" y="1233"/>
                    </a:cubicBezTo>
                    <a:cubicBezTo>
                      <a:pt x="3908" y="1243"/>
                      <a:pt x="3908" y="1243"/>
                      <a:pt x="3908" y="1243"/>
                    </a:cubicBezTo>
                    <a:cubicBezTo>
                      <a:pt x="3904" y="1246"/>
                      <a:pt x="3900" y="1252"/>
                      <a:pt x="3905" y="1258"/>
                    </a:cubicBezTo>
                    <a:cubicBezTo>
                      <a:pt x="3906" y="1260"/>
                      <a:pt x="3915" y="1264"/>
                      <a:pt x="3917" y="1265"/>
                    </a:cubicBezTo>
                    <a:cubicBezTo>
                      <a:pt x="3919" y="1268"/>
                      <a:pt x="3920" y="1276"/>
                      <a:pt x="3915" y="1279"/>
                    </a:cubicBezTo>
                    <a:cubicBezTo>
                      <a:pt x="3915" y="1279"/>
                      <a:pt x="3904" y="1281"/>
                      <a:pt x="3891" y="1282"/>
                    </a:cubicBezTo>
                    <a:cubicBezTo>
                      <a:pt x="3891" y="1292"/>
                      <a:pt x="3891" y="1292"/>
                      <a:pt x="3891" y="1292"/>
                    </a:cubicBezTo>
                    <a:cubicBezTo>
                      <a:pt x="3901" y="1293"/>
                      <a:pt x="3909" y="1294"/>
                      <a:pt x="3910" y="1295"/>
                    </a:cubicBezTo>
                    <a:cubicBezTo>
                      <a:pt x="3912" y="1296"/>
                      <a:pt x="3912" y="1304"/>
                      <a:pt x="3913" y="1310"/>
                    </a:cubicBezTo>
                    <a:cubicBezTo>
                      <a:pt x="3914" y="1313"/>
                      <a:pt x="3916" y="1315"/>
                      <a:pt x="3917" y="1318"/>
                    </a:cubicBezTo>
                    <a:cubicBezTo>
                      <a:pt x="3919" y="1323"/>
                      <a:pt x="3908" y="1340"/>
                      <a:pt x="3905" y="1342"/>
                    </a:cubicBezTo>
                    <a:cubicBezTo>
                      <a:pt x="3901" y="1345"/>
                      <a:pt x="3896" y="1344"/>
                      <a:pt x="3891" y="1341"/>
                    </a:cubicBezTo>
                    <a:cubicBezTo>
                      <a:pt x="3891" y="1347"/>
                      <a:pt x="3891" y="1347"/>
                      <a:pt x="3891" y="1347"/>
                    </a:cubicBezTo>
                    <a:cubicBezTo>
                      <a:pt x="3895" y="1350"/>
                      <a:pt x="3899" y="1352"/>
                      <a:pt x="3900" y="1353"/>
                    </a:cubicBezTo>
                    <a:cubicBezTo>
                      <a:pt x="3901" y="1354"/>
                      <a:pt x="3903" y="1359"/>
                      <a:pt x="3904" y="1360"/>
                    </a:cubicBezTo>
                    <a:cubicBezTo>
                      <a:pt x="3909" y="1367"/>
                      <a:pt x="3918" y="1373"/>
                      <a:pt x="3927" y="1373"/>
                    </a:cubicBezTo>
                    <a:cubicBezTo>
                      <a:pt x="3930" y="1373"/>
                      <a:pt x="3936" y="1371"/>
                      <a:pt x="3938" y="1374"/>
                    </a:cubicBezTo>
                    <a:cubicBezTo>
                      <a:pt x="3950" y="1387"/>
                      <a:pt x="3967" y="1399"/>
                      <a:pt x="3978" y="1413"/>
                    </a:cubicBezTo>
                    <a:cubicBezTo>
                      <a:pt x="3978" y="1413"/>
                      <a:pt x="3989" y="1423"/>
                      <a:pt x="3983" y="1428"/>
                    </a:cubicBezTo>
                    <a:cubicBezTo>
                      <a:pt x="3973" y="1436"/>
                      <a:pt x="3929" y="1402"/>
                      <a:pt x="3927" y="1400"/>
                    </a:cubicBezTo>
                    <a:cubicBezTo>
                      <a:pt x="3916" y="1392"/>
                      <a:pt x="3904" y="1385"/>
                      <a:pt x="3891" y="1379"/>
                    </a:cubicBezTo>
                    <a:cubicBezTo>
                      <a:pt x="3891" y="1385"/>
                      <a:pt x="3891" y="1385"/>
                      <a:pt x="3891" y="1385"/>
                    </a:cubicBezTo>
                    <a:cubicBezTo>
                      <a:pt x="3892" y="1386"/>
                      <a:pt x="3892" y="1386"/>
                      <a:pt x="3893" y="1387"/>
                    </a:cubicBezTo>
                    <a:cubicBezTo>
                      <a:pt x="3900" y="1396"/>
                      <a:pt x="3900" y="1396"/>
                      <a:pt x="3900" y="1396"/>
                    </a:cubicBezTo>
                    <a:cubicBezTo>
                      <a:pt x="3901" y="1397"/>
                      <a:pt x="3910" y="1403"/>
                      <a:pt x="3911" y="1404"/>
                    </a:cubicBezTo>
                    <a:cubicBezTo>
                      <a:pt x="3926" y="1423"/>
                      <a:pt x="3926" y="1423"/>
                      <a:pt x="3926" y="1423"/>
                    </a:cubicBezTo>
                    <a:cubicBezTo>
                      <a:pt x="3936" y="1435"/>
                      <a:pt x="3967" y="1447"/>
                      <a:pt x="3984" y="1448"/>
                    </a:cubicBezTo>
                    <a:cubicBezTo>
                      <a:pt x="3991" y="1449"/>
                      <a:pt x="4001" y="1452"/>
                      <a:pt x="4005" y="1448"/>
                    </a:cubicBezTo>
                    <a:cubicBezTo>
                      <a:pt x="4010" y="1444"/>
                      <a:pt x="4013" y="1437"/>
                      <a:pt x="4007" y="1429"/>
                    </a:cubicBezTo>
                    <a:cubicBezTo>
                      <a:pt x="4006" y="1428"/>
                      <a:pt x="4003" y="1427"/>
                      <a:pt x="4002" y="1426"/>
                    </a:cubicBezTo>
                    <a:cubicBezTo>
                      <a:pt x="3992" y="1413"/>
                      <a:pt x="3992" y="1413"/>
                      <a:pt x="3992" y="1413"/>
                    </a:cubicBezTo>
                    <a:cubicBezTo>
                      <a:pt x="3990" y="1411"/>
                      <a:pt x="3970" y="1398"/>
                      <a:pt x="3970" y="1397"/>
                    </a:cubicBezTo>
                    <a:cubicBezTo>
                      <a:pt x="3963" y="1390"/>
                      <a:pt x="3963" y="1390"/>
                      <a:pt x="3963" y="1390"/>
                    </a:cubicBezTo>
                    <a:cubicBezTo>
                      <a:pt x="3962" y="1388"/>
                      <a:pt x="3952" y="1381"/>
                      <a:pt x="3951" y="1379"/>
                    </a:cubicBezTo>
                    <a:cubicBezTo>
                      <a:pt x="3950" y="1379"/>
                      <a:pt x="3948" y="1375"/>
                      <a:pt x="3951" y="1373"/>
                    </a:cubicBezTo>
                    <a:cubicBezTo>
                      <a:pt x="3957" y="1368"/>
                      <a:pt x="3989" y="1366"/>
                      <a:pt x="4013" y="1365"/>
                    </a:cubicBezTo>
                    <a:cubicBezTo>
                      <a:pt x="4013" y="1356"/>
                      <a:pt x="4013" y="1356"/>
                      <a:pt x="4013" y="1356"/>
                    </a:cubicBezTo>
                    <a:cubicBezTo>
                      <a:pt x="3971" y="1361"/>
                      <a:pt x="3926" y="1364"/>
                      <a:pt x="3919" y="1355"/>
                    </a:cubicBezTo>
                    <a:cubicBezTo>
                      <a:pt x="3912" y="1347"/>
                      <a:pt x="3922" y="1326"/>
                      <a:pt x="3925" y="1324"/>
                    </a:cubicBezTo>
                    <a:cubicBezTo>
                      <a:pt x="3938" y="1313"/>
                      <a:pt x="3986" y="1353"/>
                      <a:pt x="4001" y="1340"/>
                    </a:cubicBezTo>
                    <a:cubicBezTo>
                      <a:pt x="4006" y="1337"/>
                      <a:pt x="4010" y="1328"/>
                      <a:pt x="4013" y="1318"/>
                    </a:cubicBezTo>
                    <a:cubicBezTo>
                      <a:pt x="4013" y="1296"/>
                      <a:pt x="4013" y="1296"/>
                      <a:pt x="4013" y="1296"/>
                    </a:cubicBezTo>
                    <a:cubicBezTo>
                      <a:pt x="4009" y="1308"/>
                      <a:pt x="4001" y="1320"/>
                      <a:pt x="3998" y="1323"/>
                    </a:cubicBezTo>
                    <a:cubicBezTo>
                      <a:pt x="3994" y="1326"/>
                      <a:pt x="3982" y="1330"/>
                      <a:pt x="3977" y="1329"/>
                    </a:cubicBezTo>
                    <a:cubicBezTo>
                      <a:pt x="3974" y="1329"/>
                      <a:pt x="3938" y="1319"/>
                      <a:pt x="3934" y="1314"/>
                    </a:cubicBezTo>
                    <a:cubicBezTo>
                      <a:pt x="3931" y="1311"/>
                      <a:pt x="3928" y="1297"/>
                      <a:pt x="3932" y="1294"/>
                    </a:cubicBezTo>
                    <a:cubicBezTo>
                      <a:pt x="3943" y="1285"/>
                      <a:pt x="3983" y="1299"/>
                      <a:pt x="3992" y="1292"/>
                    </a:cubicBezTo>
                    <a:cubicBezTo>
                      <a:pt x="4000" y="1285"/>
                      <a:pt x="3996" y="1276"/>
                      <a:pt x="4000" y="1273"/>
                    </a:cubicBezTo>
                    <a:cubicBezTo>
                      <a:pt x="4004" y="1270"/>
                      <a:pt x="4012" y="1277"/>
                      <a:pt x="4012" y="1278"/>
                    </a:cubicBezTo>
                    <a:cubicBezTo>
                      <a:pt x="4012" y="1278"/>
                      <a:pt x="4013" y="1278"/>
                      <a:pt x="4013" y="1279"/>
                    </a:cubicBezTo>
                    <a:cubicBezTo>
                      <a:pt x="4013" y="1271"/>
                      <a:pt x="4013" y="1271"/>
                      <a:pt x="4013" y="1271"/>
                    </a:cubicBezTo>
                    <a:close/>
                    <a:moveTo>
                      <a:pt x="4013" y="2164"/>
                    </a:moveTo>
                    <a:cubicBezTo>
                      <a:pt x="4013" y="2205"/>
                      <a:pt x="4013" y="2205"/>
                      <a:pt x="4013" y="2205"/>
                    </a:cubicBezTo>
                    <a:cubicBezTo>
                      <a:pt x="3987" y="2190"/>
                      <a:pt x="3987" y="2190"/>
                      <a:pt x="3987" y="2190"/>
                    </a:cubicBezTo>
                    <a:cubicBezTo>
                      <a:pt x="3986" y="2149"/>
                      <a:pt x="3986" y="2149"/>
                      <a:pt x="3986" y="2149"/>
                    </a:cubicBezTo>
                    <a:cubicBezTo>
                      <a:pt x="4013" y="2164"/>
                      <a:pt x="4013" y="2164"/>
                      <a:pt x="4013" y="2164"/>
                    </a:cubicBezTo>
                    <a:close/>
                    <a:moveTo>
                      <a:pt x="4013" y="2328"/>
                    </a:moveTo>
                    <a:cubicBezTo>
                      <a:pt x="4013" y="2370"/>
                      <a:pt x="4013" y="2370"/>
                      <a:pt x="4013" y="2370"/>
                    </a:cubicBezTo>
                    <a:cubicBezTo>
                      <a:pt x="3992" y="2383"/>
                      <a:pt x="3992" y="2383"/>
                      <a:pt x="3992" y="2383"/>
                    </a:cubicBezTo>
                    <a:cubicBezTo>
                      <a:pt x="3991" y="2341"/>
                      <a:pt x="3991" y="2341"/>
                      <a:pt x="3991" y="2341"/>
                    </a:cubicBezTo>
                    <a:cubicBezTo>
                      <a:pt x="4013" y="2328"/>
                      <a:pt x="4013" y="2328"/>
                      <a:pt x="4013" y="2328"/>
                    </a:cubicBezTo>
                    <a:close/>
                    <a:moveTo>
                      <a:pt x="4013" y="2385"/>
                    </a:moveTo>
                    <a:cubicBezTo>
                      <a:pt x="3992" y="2383"/>
                      <a:pt x="3992" y="2383"/>
                      <a:pt x="3992" y="2383"/>
                    </a:cubicBezTo>
                    <a:cubicBezTo>
                      <a:pt x="3970" y="2595"/>
                      <a:pt x="3970" y="2595"/>
                      <a:pt x="3970" y="2595"/>
                    </a:cubicBezTo>
                    <a:cubicBezTo>
                      <a:pt x="4000" y="2598"/>
                      <a:pt x="4000" y="2598"/>
                      <a:pt x="4000" y="2598"/>
                    </a:cubicBezTo>
                    <a:cubicBezTo>
                      <a:pt x="4009" y="2510"/>
                      <a:pt x="4009" y="2510"/>
                      <a:pt x="4009" y="2510"/>
                    </a:cubicBezTo>
                    <a:cubicBezTo>
                      <a:pt x="4013" y="2510"/>
                      <a:pt x="4013" y="2510"/>
                      <a:pt x="4013" y="2510"/>
                    </a:cubicBezTo>
                    <a:cubicBezTo>
                      <a:pt x="4013" y="2475"/>
                      <a:pt x="4013" y="2475"/>
                      <a:pt x="4013" y="2475"/>
                    </a:cubicBezTo>
                    <a:cubicBezTo>
                      <a:pt x="4012" y="2475"/>
                      <a:pt x="4012" y="2475"/>
                      <a:pt x="4012" y="2475"/>
                    </a:cubicBezTo>
                    <a:cubicBezTo>
                      <a:pt x="4013" y="2473"/>
                      <a:pt x="4013" y="2473"/>
                      <a:pt x="4013" y="2473"/>
                    </a:cubicBezTo>
                    <a:cubicBezTo>
                      <a:pt x="4013" y="2385"/>
                      <a:pt x="4013" y="2385"/>
                      <a:pt x="4013" y="2385"/>
                    </a:cubicBezTo>
                    <a:close/>
                    <a:moveTo>
                      <a:pt x="4013" y="2636"/>
                    </a:moveTo>
                    <a:cubicBezTo>
                      <a:pt x="4013" y="2673"/>
                      <a:pt x="4013" y="2673"/>
                      <a:pt x="4013" y="2673"/>
                    </a:cubicBezTo>
                    <a:cubicBezTo>
                      <a:pt x="3954" y="2661"/>
                      <a:pt x="3954" y="2661"/>
                      <a:pt x="3954" y="2661"/>
                    </a:cubicBezTo>
                    <a:cubicBezTo>
                      <a:pt x="3961" y="2626"/>
                      <a:pt x="3961" y="2626"/>
                      <a:pt x="3961" y="2626"/>
                    </a:cubicBezTo>
                    <a:cubicBezTo>
                      <a:pt x="4013" y="2636"/>
                      <a:pt x="4013" y="2636"/>
                      <a:pt x="4013" y="2636"/>
                    </a:cubicBezTo>
                    <a:close/>
                    <a:moveTo>
                      <a:pt x="4013" y="2730"/>
                    </a:moveTo>
                    <a:cubicBezTo>
                      <a:pt x="4013" y="2754"/>
                      <a:pt x="4013" y="2754"/>
                      <a:pt x="4013" y="2754"/>
                    </a:cubicBezTo>
                    <a:cubicBezTo>
                      <a:pt x="4010" y="2764"/>
                      <a:pt x="4010" y="2764"/>
                      <a:pt x="4010" y="2764"/>
                    </a:cubicBezTo>
                    <a:cubicBezTo>
                      <a:pt x="3977" y="2756"/>
                      <a:pt x="3954" y="2772"/>
                      <a:pt x="3940" y="2812"/>
                    </a:cubicBezTo>
                    <a:cubicBezTo>
                      <a:pt x="3929" y="2850"/>
                      <a:pt x="3938" y="2873"/>
                      <a:pt x="3967" y="2882"/>
                    </a:cubicBezTo>
                    <a:cubicBezTo>
                      <a:pt x="3985" y="2887"/>
                      <a:pt x="3999" y="2880"/>
                      <a:pt x="4008" y="2861"/>
                    </a:cubicBezTo>
                    <a:cubicBezTo>
                      <a:pt x="4013" y="2852"/>
                      <a:pt x="4013" y="2852"/>
                      <a:pt x="4013" y="2852"/>
                    </a:cubicBezTo>
                    <a:cubicBezTo>
                      <a:pt x="4013" y="2909"/>
                      <a:pt x="4013" y="2909"/>
                      <a:pt x="4013" y="2909"/>
                    </a:cubicBezTo>
                    <a:cubicBezTo>
                      <a:pt x="3997" y="2921"/>
                      <a:pt x="3980" y="2923"/>
                      <a:pt x="3961" y="2917"/>
                    </a:cubicBezTo>
                    <a:cubicBezTo>
                      <a:pt x="3934" y="2908"/>
                      <a:pt x="3917" y="2892"/>
                      <a:pt x="3909" y="2869"/>
                    </a:cubicBezTo>
                    <a:cubicBezTo>
                      <a:pt x="3902" y="2852"/>
                      <a:pt x="3902" y="2831"/>
                      <a:pt x="3910" y="2806"/>
                    </a:cubicBezTo>
                    <a:cubicBezTo>
                      <a:pt x="3928" y="2745"/>
                      <a:pt x="3962" y="2720"/>
                      <a:pt x="4013" y="2730"/>
                    </a:cubicBezTo>
                    <a:close/>
                    <a:moveTo>
                      <a:pt x="4013" y="3007"/>
                    </a:moveTo>
                    <a:cubicBezTo>
                      <a:pt x="4013" y="3044"/>
                      <a:pt x="4013" y="3044"/>
                      <a:pt x="4013" y="3044"/>
                    </a:cubicBezTo>
                    <a:cubicBezTo>
                      <a:pt x="3998" y="3045"/>
                      <a:pt x="3986" y="3055"/>
                      <a:pt x="3977" y="3074"/>
                    </a:cubicBezTo>
                    <a:cubicBezTo>
                      <a:pt x="3941" y="3153"/>
                      <a:pt x="3941" y="3153"/>
                      <a:pt x="3941" y="3153"/>
                    </a:cubicBezTo>
                    <a:cubicBezTo>
                      <a:pt x="4013" y="3186"/>
                      <a:pt x="4013" y="3186"/>
                      <a:pt x="4013" y="3186"/>
                    </a:cubicBezTo>
                    <a:cubicBezTo>
                      <a:pt x="4013" y="3226"/>
                      <a:pt x="4013" y="3226"/>
                      <a:pt x="4013" y="3226"/>
                    </a:cubicBezTo>
                    <a:cubicBezTo>
                      <a:pt x="3891" y="3170"/>
                      <a:pt x="3891" y="3170"/>
                      <a:pt x="3891" y="3170"/>
                    </a:cubicBezTo>
                    <a:cubicBezTo>
                      <a:pt x="3891" y="3130"/>
                      <a:pt x="3891" y="3130"/>
                      <a:pt x="3891" y="3130"/>
                    </a:cubicBezTo>
                    <a:cubicBezTo>
                      <a:pt x="3913" y="3140"/>
                      <a:pt x="3913" y="3140"/>
                      <a:pt x="3913" y="3140"/>
                    </a:cubicBezTo>
                    <a:cubicBezTo>
                      <a:pt x="3948" y="3065"/>
                      <a:pt x="3948" y="3065"/>
                      <a:pt x="3948" y="3065"/>
                    </a:cubicBezTo>
                    <a:cubicBezTo>
                      <a:pt x="3963" y="3032"/>
                      <a:pt x="3957" y="3010"/>
                      <a:pt x="3929" y="2997"/>
                    </a:cubicBezTo>
                    <a:cubicBezTo>
                      <a:pt x="3914" y="2990"/>
                      <a:pt x="3902" y="2989"/>
                      <a:pt x="3891" y="2995"/>
                    </a:cubicBezTo>
                    <a:cubicBezTo>
                      <a:pt x="3891" y="2956"/>
                      <a:pt x="3891" y="2956"/>
                      <a:pt x="3891" y="2956"/>
                    </a:cubicBezTo>
                    <a:cubicBezTo>
                      <a:pt x="3905" y="2951"/>
                      <a:pt x="3922" y="2952"/>
                      <a:pt x="3942" y="2961"/>
                    </a:cubicBezTo>
                    <a:cubicBezTo>
                      <a:pt x="3968" y="2974"/>
                      <a:pt x="3982" y="2994"/>
                      <a:pt x="3984" y="3022"/>
                    </a:cubicBezTo>
                    <a:cubicBezTo>
                      <a:pt x="3992" y="3013"/>
                      <a:pt x="4001" y="3008"/>
                      <a:pt x="4013" y="3007"/>
                    </a:cubicBezTo>
                    <a:close/>
                    <a:moveTo>
                      <a:pt x="4013" y="3522"/>
                    </a:moveTo>
                    <a:cubicBezTo>
                      <a:pt x="4013" y="3716"/>
                      <a:pt x="4013" y="3716"/>
                      <a:pt x="4013" y="3716"/>
                    </a:cubicBezTo>
                    <a:cubicBezTo>
                      <a:pt x="3974" y="3762"/>
                      <a:pt x="3933" y="3807"/>
                      <a:pt x="3891" y="3851"/>
                    </a:cubicBezTo>
                    <a:cubicBezTo>
                      <a:pt x="3891" y="3676"/>
                      <a:pt x="3891" y="3676"/>
                      <a:pt x="3891" y="3676"/>
                    </a:cubicBezTo>
                    <a:cubicBezTo>
                      <a:pt x="3934" y="3627"/>
                      <a:pt x="3974" y="3575"/>
                      <a:pt x="4013" y="3522"/>
                    </a:cubicBezTo>
                    <a:close/>
                    <a:moveTo>
                      <a:pt x="3891" y="3456"/>
                    </a:moveTo>
                    <a:cubicBezTo>
                      <a:pt x="3891" y="3398"/>
                      <a:pt x="3891" y="3398"/>
                      <a:pt x="3891" y="3398"/>
                    </a:cubicBezTo>
                    <a:cubicBezTo>
                      <a:pt x="3966" y="3283"/>
                      <a:pt x="3966" y="3283"/>
                      <a:pt x="3966" y="3283"/>
                    </a:cubicBezTo>
                    <a:cubicBezTo>
                      <a:pt x="3992" y="3300"/>
                      <a:pt x="3992" y="3300"/>
                      <a:pt x="3992" y="3300"/>
                    </a:cubicBezTo>
                    <a:cubicBezTo>
                      <a:pt x="3891" y="3456"/>
                      <a:pt x="3891" y="3456"/>
                      <a:pt x="3891" y="3456"/>
                    </a:cubicBezTo>
                    <a:close/>
                    <a:moveTo>
                      <a:pt x="3891" y="1203"/>
                    </a:moveTo>
                    <a:cubicBezTo>
                      <a:pt x="3891" y="1191"/>
                      <a:pt x="3891" y="1191"/>
                      <a:pt x="3891" y="1191"/>
                    </a:cubicBezTo>
                    <a:cubicBezTo>
                      <a:pt x="3891" y="1190"/>
                      <a:pt x="3891" y="1190"/>
                      <a:pt x="3891" y="1190"/>
                    </a:cubicBezTo>
                    <a:cubicBezTo>
                      <a:pt x="3893" y="1192"/>
                      <a:pt x="3893" y="1192"/>
                      <a:pt x="3893" y="1192"/>
                    </a:cubicBezTo>
                    <a:cubicBezTo>
                      <a:pt x="3893" y="1193"/>
                      <a:pt x="3892" y="1197"/>
                      <a:pt x="3891" y="1203"/>
                    </a:cubicBezTo>
                    <a:close/>
                    <a:moveTo>
                      <a:pt x="3891" y="684"/>
                    </a:moveTo>
                    <a:cubicBezTo>
                      <a:pt x="3891" y="858"/>
                      <a:pt x="3891" y="858"/>
                      <a:pt x="3891" y="858"/>
                    </a:cubicBezTo>
                    <a:cubicBezTo>
                      <a:pt x="3872" y="837"/>
                      <a:pt x="3853" y="815"/>
                      <a:pt x="3833" y="794"/>
                    </a:cubicBezTo>
                    <a:cubicBezTo>
                      <a:pt x="3833" y="626"/>
                      <a:pt x="3833" y="626"/>
                      <a:pt x="3833" y="626"/>
                    </a:cubicBezTo>
                    <a:cubicBezTo>
                      <a:pt x="3853" y="645"/>
                      <a:pt x="3872" y="664"/>
                      <a:pt x="3891" y="684"/>
                    </a:cubicBezTo>
                    <a:close/>
                    <a:moveTo>
                      <a:pt x="3891" y="1191"/>
                    </a:moveTo>
                    <a:cubicBezTo>
                      <a:pt x="3891" y="1203"/>
                      <a:pt x="3891" y="1203"/>
                      <a:pt x="3891" y="1203"/>
                    </a:cubicBezTo>
                    <a:cubicBezTo>
                      <a:pt x="3888" y="1218"/>
                      <a:pt x="3883" y="1245"/>
                      <a:pt x="3877" y="1250"/>
                    </a:cubicBezTo>
                    <a:cubicBezTo>
                      <a:pt x="3872" y="1254"/>
                      <a:pt x="3862" y="1258"/>
                      <a:pt x="3858" y="1254"/>
                    </a:cubicBezTo>
                    <a:cubicBezTo>
                      <a:pt x="3855" y="1251"/>
                      <a:pt x="3855" y="1237"/>
                      <a:pt x="3858" y="1234"/>
                    </a:cubicBezTo>
                    <a:cubicBezTo>
                      <a:pt x="3867" y="1227"/>
                      <a:pt x="3867" y="1227"/>
                      <a:pt x="3867" y="1227"/>
                    </a:cubicBezTo>
                    <a:cubicBezTo>
                      <a:pt x="3872" y="1223"/>
                      <a:pt x="3888" y="1197"/>
                      <a:pt x="3891" y="1191"/>
                    </a:cubicBezTo>
                    <a:close/>
                    <a:moveTo>
                      <a:pt x="3891" y="1282"/>
                    </a:moveTo>
                    <a:cubicBezTo>
                      <a:pt x="3891" y="1292"/>
                      <a:pt x="3891" y="1292"/>
                      <a:pt x="3891" y="1292"/>
                    </a:cubicBezTo>
                    <a:cubicBezTo>
                      <a:pt x="3878" y="1292"/>
                      <a:pt x="3864" y="1292"/>
                      <a:pt x="3860" y="1291"/>
                    </a:cubicBezTo>
                    <a:cubicBezTo>
                      <a:pt x="3858" y="1288"/>
                      <a:pt x="3858" y="1288"/>
                      <a:pt x="3858" y="1288"/>
                    </a:cubicBezTo>
                    <a:cubicBezTo>
                      <a:pt x="3859" y="1287"/>
                      <a:pt x="3858" y="1287"/>
                      <a:pt x="3859" y="1286"/>
                    </a:cubicBezTo>
                    <a:cubicBezTo>
                      <a:pt x="3859" y="1285"/>
                      <a:pt x="3876" y="1284"/>
                      <a:pt x="3891" y="1282"/>
                    </a:cubicBezTo>
                    <a:close/>
                    <a:moveTo>
                      <a:pt x="3891" y="1341"/>
                    </a:moveTo>
                    <a:cubicBezTo>
                      <a:pt x="3891" y="1347"/>
                      <a:pt x="3891" y="1347"/>
                      <a:pt x="3891" y="1347"/>
                    </a:cubicBezTo>
                    <a:cubicBezTo>
                      <a:pt x="3878" y="1340"/>
                      <a:pt x="3857" y="1330"/>
                      <a:pt x="3855" y="1328"/>
                    </a:cubicBezTo>
                    <a:cubicBezTo>
                      <a:pt x="3849" y="1324"/>
                      <a:pt x="3842" y="1321"/>
                      <a:pt x="3833" y="1319"/>
                    </a:cubicBezTo>
                    <a:cubicBezTo>
                      <a:pt x="3833" y="1313"/>
                      <a:pt x="3833" y="1313"/>
                      <a:pt x="3833" y="1313"/>
                    </a:cubicBezTo>
                    <a:cubicBezTo>
                      <a:pt x="3836" y="1315"/>
                      <a:pt x="3840" y="1316"/>
                      <a:pt x="3843" y="1317"/>
                    </a:cubicBezTo>
                    <a:cubicBezTo>
                      <a:pt x="3854" y="1322"/>
                      <a:pt x="3867" y="1326"/>
                      <a:pt x="3877" y="1332"/>
                    </a:cubicBezTo>
                    <a:cubicBezTo>
                      <a:pt x="3880" y="1333"/>
                      <a:pt x="3885" y="1338"/>
                      <a:pt x="3891" y="1341"/>
                    </a:cubicBezTo>
                    <a:close/>
                    <a:moveTo>
                      <a:pt x="3891" y="1379"/>
                    </a:moveTo>
                    <a:cubicBezTo>
                      <a:pt x="3891" y="1385"/>
                      <a:pt x="3891" y="1385"/>
                      <a:pt x="3891" y="1385"/>
                    </a:cubicBezTo>
                    <a:cubicBezTo>
                      <a:pt x="3886" y="1382"/>
                      <a:pt x="3870" y="1375"/>
                      <a:pt x="3869" y="1374"/>
                    </a:cubicBezTo>
                    <a:cubicBezTo>
                      <a:pt x="3866" y="1371"/>
                      <a:pt x="3866" y="1371"/>
                      <a:pt x="3866" y="1371"/>
                    </a:cubicBezTo>
                    <a:cubicBezTo>
                      <a:pt x="3866" y="1369"/>
                      <a:pt x="3866" y="1370"/>
                      <a:pt x="3867" y="1368"/>
                    </a:cubicBezTo>
                    <a:cubicBezTo>
                      <a:pt x="3870" y="1366"/>
                      <a:pt x="3881" y="1374"/>
                      <a:pt x="3881" y="1375"/>
                    </a:cubicBezTo>
                    <a:cubicBezTo>
                      <a:pt x="3885" y="1376"/>
                      <a:pt x="3888" y="1377"/>
                      <a:pt x="3891" y="1379"/>
                    </a:cubicBezTo>
                    <a:close/>
                    <a:moveTo>
                      <a:pt x="3891" y="2956"/>
                    </a:moveTo>
                    <a:cubicBezTo>
                      <a:pt x="3891" y="2995"/>
                      <a:pt x="3891" y="2995"/>
                      <a:pt x="3891" y="2995"/>
                    </a:cubicBezTo>
                    <a:cubicBezTo>
                      <a:pt x="3882" y="2999"/>
                      <a:pt x="3874" y="3008"/>
                      <a:pt x="3868" y="3021"/>
                    </a:cubicBezTo>
                    <a:cubicBezTo>
                      <a:pt x="3833" y="3099"/>
                      <a:pt x="3833" y="3099"/>
                      <a:pt x="3833" y="3099"/>
                    </a:cubicBezTo>
                    <a:cubicBezTo>
                      <a:pt x="3833" y="3030"/>
                      <a:pt x="3833" y="3030"/>
                      <a:pt x="3833" y="3030"/>
                    </a:cubicBezTo>
                    <a:cubicBezTo>
                      <a:pt x="3841" y="3012"/>
                      <a:pt x="3841" y="3012"/>
                      <a:pt x="3841" y="3012"/>
                    </a:cubicBezTo>
                    <a:cubicBezTo>
                      <a:pt x="3852" y="2987"/>
                      <a:pt x="3865" y="2971"/>
                      <a:pt x="3879" y="2963"/>
                    </a:cubicBezTo>
                    <a:cubicBezTo>
                      <a:pt x="3883" y="2960"/>
                      <a:pt x="3887" y="2958"/>
                      <a:pt x="3891" y="2956"/>
                    </a:cubicBezTo>
                    <a:close/>
                    <a:moveTo>
                      <a:pt x="3891" y="3130"/>
                    </a:moveTo>
                    <a:cubicBezTo>
                      <a:pt x="3891" y="3170"/>
                      <a:pt x="3891" y="3170"/>
                      <a:pt x="3891" y="3170"/>
                    </a:cubicBezTo>
                    <a:cubicBezTo>
                      <a:pt x="3833" y="3143"/>
                      <a:pt x="3833" y="3143"/>
                      <a:pt x="3833" y="3143"/>
                    </a:cubicBezTo>
                    <a:cubicBezTo>
                      <a:pt x="3833" y="3103"/>
                      <a:pt x="3833" y="3103"/>
                      <a:pt x="3833" y="3103"/>
                    </a:cubicBezTo>
                    <a:cubicBezTo>
                      <a:pt x="3891" y="3130"/>
                      <a:pt x="3891" y="3130"/>
                      <a:pt x="3891" y="3130"/>
                    </a:cubicBezTo>
                    <a:close/>
                    <a:moveTo>
                      <a:pt x="3891" y="3398"/>
                    </a:moveTo>
                    <a:cubicBezTo>
                      <a:pt x="3891" y="3456"/>
                      <a:pt x="3891" y="3456"/>
                      <a:pt x="3891" y="3456"/>
                    </a:cubicBezTo>
                    <a:cubicBezTo>
                      <a:pt x="3887" y="3463"/>
                      <a:pt x="3887" y="3463"/>
                      <a:pt x="3887" y="3463"/>
                    </a:cubicBezTo>
                    <a:cubicBezTo>
                      <a:pt x="3833" y="3428"/>
                      <a:pt x="3833" y="3428"/>
                      <a:pt x="3833" y="3428"/>
                    </a:cubicBezTo>
                    <a:cubicBezTo>
                      <a:pt x="3833" y="3385"/>
                      <a:pt x="3833" y="3385"/>
                      <a:pt x="3833" y="3385"/>
                    </a:cubicBezTo>
                    <a:cubicBezTo>
                      <a:pt x="3880" y="3416"/>
                      <a:pt x="3880" y="3416"/>
                      <a:pt x="3880" y="3416"/>
                    </a:cubicBezTo>
                    <a:cubicBezTo>
                      <a:pt x="3891" y="3398"/>
                      <a:pt x="3891" y="3398"/>
                      <a:pt x="3891" y="3398"/>
                    </a:cubicBezTo>
                    <a:close/>
                    <a:moveTo>
                      <a:pt x="3891" y="3676"/>
                    </a:moveTo>
                    <a:cubicBezTo>
                      <a:pt x="3891" y="3851"/>
                      <a:pt x="3891" y="3851"/>
                      <a:pt x="3891" y="3851"/>
                    </a:cubicBezTo>
                    <a:cubicBezTo>
                      <a:pt x="3872" y="3870"/>
                      <a:pt x="3853" y="3890"/>
                      <a:pt x="3833" y="3909"/>
                    </a:cubicBezTo>
                    <a:cubicBezTo>
                      <a:pt x="3833" y="3740"/>
                      <a:pt x="3833" y="3740"/>
                      <a:pt x="3833" y="3740"/>
                    </a:cubicBezTo>
                    <a:cubicBezTo>
                      <a:pt x="3853" y="3719"/>
                      <a:pt x="3872" y="3698"/>
                      <a:pt x="3891" y="3676"/>
                    </a:cubicBezTo>
                    <a:close/>
                    <a:moveTo>
                      <a:pt x="3833" y="3327"/>
                    </a:moveTo>
                    <a:cubicBezTo>
                      <a:pt x="3833" y="3268"/>
                      <a:pt x="3833" y="3268"/>
                      <a:pt x="3833" y="3268"/>
                    </a:cubicBezTo>
                    <a:cubicBezTo>
                      <a:pt x="3857" y="3230"/>
                      <a:pt x="3857" y="3230"/>
                      <a:pt x="3857" y="3230"/>
                    </a:cubicBezTo>
                    <a:cubicBezTo>
                      <a:pt x="3884" y="3247"/>
                      <a:pt x="3884" y="3247"/>
                      <a:pt x="3884" y="3247"/>
                    </a:cubicBezTo>
                    <a:cubicBezTo>
                      <a:pt x="3833" y="3327"/>
                      <a:pt x="3833" y="3327"/>
                      <a:pt x="3833" y="3327"/>
                    </a:cubicBezTo>
                    <a:close/>
                    <a:moveTo>
                      <a:pt x="3833" y="2339"/>
                    </a:moveTo>
                    <a:cubicBezTo>
                      <a:pt x="3833" y="2285"/>
                      <a:pt x="3833" y="2285"/>
                      <a:pt x="3833" y="2285"/>
                    </a:cubicBezTo>
                    <a:cubicBezTo>
                      <a:pt x="3834" y="2285"/>
                      <a:pt x="3834" y="2285"/>
                      <a:pt x="3834" y="2285"/>
                    </a:cubicBezTo>
                    <a:cubicBezTo>
                      <a:pt x="3834" y="2303"/>
                      <a:pt x="3834" y="2321"/>
                      <a:pt x="3833" y="2339"/>
                    </a:cubicBezTo>
                    <a:close/>
                    <a:moveTo>
                      <a:pt x="3833" y="2218"/>
                    </a:moveTo>
                    <a:cubicBezTo>
                      <a:pt x="3833" y="2181"/>
                      <a:pt x="3833" y="2181"/>
                      <a:pt x="3833" y="2181"/>
                    </a:cubicBezTo>
                    <a:cubicBezTo>
                      <a:pt x="3833" y="2194"/>
                      <a:pt x="3834" y="2206"/>
                      <a:pt x="3834" y="2218"/>
                    </a:cubicBezTo>
                    <a:cubicBezTo>
                      <a:pt x="3833" y="2218"/>
                      <a:pt x="3833" y="2218"/>
                      <a:pt x="3833" y="2218"/>
                    </a:cubicBezTo>
                    <a:close/>
                    <a:moveTo>
                      <a:pt x="3833" y="1456"/>
                    </a:moveTo>
                    <a:cubicBezTo>
                      <a:pt x="3833" y="1427"/>
                      <a:pt x="3833" y="1427"/>
                      <a:pt x="3833" y="1427"/>
                    </a:cubicBezTo>
                    <a:cubicBezTo>
                      <a:pt x="3840" y="1432"/>
                      <a:pt x="3849" y="1435"/>
                      <a:pt x="3857" y="1434"/>
                    </a:cubicBezTo>
                    <a:cubicBezTo>
                      <a:pt x="3860" y="1434"/>
                      <a:pt x="3869" y="1439"/>
                      <a:pt x="3870" y="1440"/>
                    </a:cubicBezTo>
                    <a:cubicBezTo>
                      <a:pt x="3872" y="1443"/>
                      <a:pt x="3874" y="1453"/>
                      <a:pt x="3876" y="1462"/>
                    </a:cubicBezTo>
                    <a:cubicBezTo>
                      <a:pt x="3877" y="1465"/>
                      <a:pt x="3879" y="1468"/>
                      <a:pt x="3880" y="1471"/>
                    </a:cubicBezTo>
                    <a:cubicBezTo>
                      <a:pt x="3881" y="1477"/>
                      <a:pt x="3879" y="1481"/>
                      <a:pt x="3878" y="1483"/>
                    </a:cubicBezTo>
                    <a:cubicBezTo>
                      <a:pt x="3872" y="1487"/>
                      <a:pt x="3861" y="1474"/>
                      <a:pt x="3859" y="1474"/>
                    </a:cubicBezTo>
                    <a:cubicBezTo>
                      <a:pt x="3851" y="1472"/>
                      <a:pt x="3842" y="1470"/>
                      <a:pt x="3840" y="1467"/>
                    </a:cubicBezTo>
                    <a:cubicBezTo>
                      <a:pt x="3838" y="1466"/>
                      <a:pt x="3836" y="1459"/>
                      <a:pt x="3834" y="1458"/>
                    </a:cubicBezTo>
                    <a:cubicBezTo>
                      <a:pt x="3834" y="1458"/>
                      <a:pt x="3834" y="1457"/>
                      <a:pt x="3833" y="1456"/>
                    </a:cubicBezTo>
                    <a:close/>
                    <a:moveTo>
                      <a:pt x="3833" y="1399"/>
                    </a:moveTo>
                    <a:cubicBezTo>
                      <a:pt x="3847" y="1404"/>
                      <a:pt x="3863" y="1409"/>
                      <a:pt x="3867" y="1406"/>
                    </a:cubicBezTo>
                    <a:cubicBezTo>
                      <a:pt x="3867" y="1405"/>
                      <a:pt x="3868" y="1404"/>
                      <a:pt x="3868" y="1401"/>
                    </a:cubicBezTo>
                    <a:cubicBezTo>
                      <a:pt x="3867" y="1399"/>
                      <a:pt x="3864" y="1397"/>
                      <a:pt x="3864" y="1394"/>
                    </a:cubicBezTo>
                    <a:cubicBezTo>
                      <a:pt x="3862" y="1390"/>
                      <a:pt x="3860" y="1386"/>
                      <a:pt x="3859" y="1385"/>
                    </a:cubicBezTo>
                    <a:cubicBezTo>
                      <a:pt x="3856" y="1381"/>
                      <a:pt x="3853" y="1383"/>
                      <a:pt x="3845" y="1378"/>
                    </a:cubicBezTo>
                    <a:cubicBezTo>
                      <a:pt x="3842" y="1376"/>
                      <a:pt x="3837" y="1372"/>
                      <a:pt x="3834" y="1370"/>
                    </a:cubicBezTo>
                    <a:cubicBezTo>
                      <a:pt x="3834" y="1370"/>
                      <a:pt x="3833" y="1369"/>
                      <a:pt x="3833" y="1369"/>
                    </a:cubicBezTo>
                    <a:cubicBezTo>
                      <a:pt x="3833" y="1377"/>
                      <a:pt x="3833" y="1377"/>
                      <a:pt x="3833" y="1377"/>
                    </a:cubicBezTo>
                    <a:cubicBezTo>
                      <a:pt x="3835" y="1379"/>
                      <a:pt x="3837" y="1380"/>
                      <a:pt x="3837" y="1381"/>
                    </a:cubicBezTo>
                    <a:cubicBezTo>
                      <a:pt x="3838" y="1382"/>
                      <a:pt x="3838" y="1387"/>
                      <a:pt x="3835" y="1389"/>
                    </a:cubicBezTo>
                    <a:cubicBezTo>
                      <a:pt x="3835" y="1390"/>
                      <a:pt x="3834" y="1390"/>
                      <a:pt x="3833" y="1390"/>
                    </a:cubicBezTo>
                    <a:cubicBezTo>
                      <a:pt x="3833" y="1399"/>
                      <a:pt x="3833" y="1399"/>
                      <a:pt x="3833" y="1399"/>
                    </a:cubicBezTo>
                    <a:close/>
                    <a:moveTo>
                      <a:pt x="3833" y="1274"/>
                    </a:moveTo>
                    <a:cubicBezTo>
                      <a:pt x="3833" y="1270"/>
                      <a:pt x="3833" y="1270"/>
                      <a:pt x="3833" y="1270"/>
                    </a:cubicBezTo>
                    <a:cubicBezTo>
                      <a:pt x="3833" y="1271"/>
                      <a:pt x="3833" y="1273"/>
                      <a:pt x="3833" y="1274"/>
                    </a:cubicBezTo>
                    <a:close/>
                    <a:moveTo>
                      <a:pt x="3833" y="626"/>
                    </a:moveTo>
                    <a:cubicBezTo>
                      <a:pt x="3833" y="794"/>
                      <a:pt x="3833" y="794"/>
                      <a:pt x="3833" y="794"/>
                    </a:cubicBezTo>
                    <a:cubicBezTo>
                      <a:pt x="3825" y="786"/>
                      <a:pt x="3817" y="777"/>
                      <a:pt x="3808" y="769"/>
                    </a:cubicBezTo>
                    <a:cubicBezTo>
                      <a:pt x="3808" y="603"/>
                      <a:pt x="3808" y="603"/>
                      <a:pt x="3808" y="603"/>
                    </a:cubicBezTo>
                    <a:cubicBezTo>
                      <a:pt x="3816" y="611"/>
                      <a:pt x="3825" y="619"/>
                      <a:pt x="3833" y="626"/>
                    </a:cubicBezTo>
                    <a:close/>
                    <a:moveTo>
                      <a:pt x="3833" y="1270"/>
                    </a:moveTo>
                    <a:cubicBezTo>
                      <a:pt x="3833" y="1274"/>
                      <a:pt x="3833" y="1274"/>
                      <a:pt x="3833" y="1274"/>
                    </a:cubicBezTo>
                    <a:cubicBezTo>
                      <a:pt x="3832" y="1274"/>
                      <a:pt x="3832" y="1274"/>
                      <a:pt x="3832" y="1274"/>
                    </a:cubicBezTo>
                    <a:cubicBezTo>
                      <a:pt x="3830" y="1275"/>
                      <a:pt x="3819" y="1275"/>
                      <a:pt x="3808" y="1275"/>
                    </a:cubicBezTo>
                    <a:cubicBezTo>
                      <a:pt x="3808" y="1270"/>
                      <a:pt x="3808" y="1270"/>
                      <a:pt x="3808" y="1270"/>
                    </a:cubicBezTo>
                    <a:cubicBezTo>
                      <a:pt x="3816" y="1270"/>
                      <a:pt x="3824" y="1270"/>
                      <a:pt x="3832" y="1269"/>
                    </a:cubicBezTo>
                    <a:cubicBezTo>
                      <a:pt x="3832" y="1270"/>
                      <a:pt x="3832" y="1270"/>
                      <a:pt x="3833" y="1270"/>
                    </a:cubicBezTo>
                    <a:close/>
                    <a:moveTo>
                      <a:pt x="3833" y="1313"/>
                    </a:moveTo>
                    <a:cubicBezTo>
                      <a:pt x="3833" y="1319"/>
                      <a:pt x="3833" y="1319"/>
                      <a:pt x="3833" y="1319"/>
                    </a:cubicBezTo>
                    <a:cubicBezTo>
                      <a:pt x="3825" y="1317"/>
                      <a:pt x="3816" y="1316"/>
                      <a:pt x="3808" y="1314"/>
                    </a:cubicBezTo>
                    <a:cubicBezTo>
                      <a:pt x="3808" y="1306"/>
                      <a:pt x="3808" y="1306"/>
                      <a:pt x="3808" y="1306"/>
                    </a:cubicBezTo>
                    <a:cubicBezTo>
                      <a:pt x="3817" y="1308"/>
                      <a:pt x="3826" y="1311"/>
                      <a:pt x="3833" y="1313"/>
                    </a:cubicBezTo>
                    <a:close/>
                    <a:moveTo>
                      <a:pt x="3833" y="1369"/>
                    </a:moveTo>
                    <a:cubicBezTo>
                      <a:pt x="3833" y="1377"/>
                      <a:pt x="3833" y="1377"/>
                      <a:pt x="3833" y="1377"/>
                    </a:cubicBezTo>
                    <a:cubicBezTo>
                      <a:pt x="3826" y="1374"/>
                      <a:pt x="3815" y="1367"/>
                      <a:pt x="3808" y="1362"/>
                    </a:cubicBezTo>
                    <a:cubicBezTo>
                      <a:pt x="3808" y="1351"/>
                      <a:pt x="3808" y="1351"/>
                      <a:pt x="3808" y="1351"/>
                    </a:cubicBezTo>
                    <a:cubicBezTo>
                      <a:pt x="3813" y="1356"/>
                      <a:pt x="3817" y="1358"/>
                      <a:pt x="3822" y="1362"/>
                    </a:cubicBezTo>
                    <a:cubicBezTo>
                      <a:pt x="3824" y="1363"/>
                      <a:pt x="3827" y="1367"/>
                      <a:pt x="3829" y="1368"/>
                    </a:cubicBezTo>
                    <a:cubicBezTo>
                      <a:pt x="3830" y="1369"/>
                      <a:pt x="3832" y="1369"/>
                      <a:pt x="3833" y="1369"/>
                    </a:cubicBezTo>
                    <a:close/>
                    <a:moveTo>
                      <a:pt x="3833" y="1390"/>
                    </a:moveTo>
                    <a:cubicBezTo>
                      <a:pt x="3833" y="1399"/>
                      <a:pt x="3833" y="1399"/>
                      <a:pt x="3833" y="1399"/>
                    </a:cubicBezTo>
                    <a:cubicBezTo>
                      <a:pt x="3826" y="1397"/>
                      <a:pt x="3819" y="1395"/>
                      <a:pt x="3815" y="1395"/>
                    </a:cubicBezTo>
                    <a:cubicBezTo>
                      <a:pt x="3814" y="1394"/>
                      <a:pt x="3814" y="1392"/>
                      <a:pt x="3814" y="1391"/>
                    </a:cubicBezTo>
                    <a:cubicBezTo>
                      <a:pt x="3819" y="1390"/>
                      <a:pt x="3827" y="1392"/>
                      <a:pt x="3833" y="1390"/>
                    </a:cubicBezTo>
                    <a:close/>
                    <a:moveTo>
                      <a:pt x="3833" y="1427"/>
                    </a:moveTo>
                    <a:cubicBezTo>
                      <a:pt x="3833" y="1456"/>
                      <a:pt x="3833" y="1456"/>
                      <a:pt x="3833" y="1456"/>
                    </a:cubicBezTo>
                    <a:cubicBezTo>
                      <a:pt x="3830" y="1453"/>
                      <a:pt x="3826" y="1449"/>
                      <a:pt x="3823" y="1447"/>
                    </a:cubicBezTo>
                    <a:cubicBezTo>
                      <a:pt x="3820" y="1444"/>
                      <a:pt x="3810" y="1443"/>
                      <a:pt x="3809" y="1441"/>
                    </a:cubicBezTo>
                    <a:cubicBezTo>
                      <a:pt x="3808" y="1440"/>
                      <a:pt x="3808" y="1440"/>
                      <a:pt x="3808" y="1440"/>
                    </a:cubicBezTo>
                    <a:cubicBezTo>
                      <a:pt x="3808" y="1436"/>
                      <a:pt x="3808" y="1436"/>
                      <a:pt x="3808" y="1436"/>
                    </a:cubicBezTo>
                    <a:cubicBezTo>
                      <a:pt x="3812" y="1436"/>
                      <a:pt x="3821" y="1441"/>
                      <a:pt x="3825" y="1438"/>
                    </a:cubicBezTo>
                    <a:cubicBezTo>
                      <a:pt x="3827" y="1436"/>
                      <a:pt x="3826" y="1432"/>
                      <a:pt x="3824" y="1431"/>
                    </a:cubicBezTo>
                    <a:cubicBezTo>
                      <a:pt x="3823" y="1430"/>
                      <a:pt x="3815" y="1420"/>
                      <a:pt x="3808" y="1417"/>
                    </a:cubicBezTo>
                    <a:cubicBezTo>
                      <a:pt x="3808" y="1407"/>
                      <a:pt x="3808" y="1407"/>
                      <a:pt x="3808" y="1407"/>
                    </a:cubicBezTo>
                    <a:cubicBezTo>
                      <a:pt x="3815" y="1413"/>
                      <a:pt x="3824" y="1421"/>
                      <a:pt x="3833" y="1427"/>
                    </a:cubicBezTo>
                    <a:close/>
                    <a:moveTo>
                      <a:pt x="3833" y="2181"/>
                    </a:moveTo>
                    <a:cubicBezTo>
                      <a:pt x="3833" y="2218"/>
                      <a:pt x="3833" y="2218"/>
                      <a:pt x="3833" y="2218"/>
                    </a:cubicBezTo>
                    <a:cubicBezTo>
                      <a:pt x="3808" y="2218"/>
                      <a:pt x="3808" y="2218"/>
                      <a:pt x="3808" y="2218"/>
                    </a:cubicBezTo>
                    <a:cubicBezTo>
                      <a:pt x="3808" y="2150"/>
                      <a:pt x="3808" y="2150"/>
                      <a:pt x="3808" y="2150"/>
                    </a:cubicBezTo>
                    <a:cubicBezTo>
                      <a:pt x="3831" y="2148"/>
                      <a:pt x="3831" y="2148"/>
                      <a:pt x="3831" y="2148"/>
                    </a:cubicBezTo>
                    <a:cubicBezTo>
                      <a:pt x="3831" y="2159"/>
                      <a:pt x="3832" y="2170"/>
                      <a:pt x="3833" y="2181"/>
                    </a:cubicBezTo>
                    <a:close/>
                    <a:moveTo>
                      <a:pt x="3833" y="2285"/>
                    </a:moveTo>
                    <a:cubicBezTo>
                      <a:pt x="3833" y="2339"/>
                      <a:pt x="3833" y="2339"/>
                      <a:pt x="3833" y="2339"/>
                    </a:cubicBezTo>
                    <a:cubicBezTo>
                      <a:pt x="3832" y="2344"/>
                      <a:pt x="3832" y="2350"/>
                      <a:pt x="3832" y="2355"/>
                    </a:cubicBezTo>
                    <a:cubicBezTo>
                      <a:pt x="3808" y="2353"/>
                      <a:pt x="3808" y="2353"/>
                      <a:pt x="3808" y="2353"/>
                    </a:cubicBezTo>
                    <a:cubicBezTo>
                      <a:pt x="3808" y="2285"/>
                      <a:pt x="3808" y="2285"/>
                      <a:pt x="3808" y="2285"/>
                    </a:cubicBezTo>
                    <a:cubicBezTo>
                      <a:pt x="3833" y="2285"/>
                      <a:pt x="3833" y="2285"/>
                      <a:pt x="3833" y="2285"/>
                    </a:cubicBezTo>
                    <a:close/>
                    <a:moveTo>
                      <a:pt x="3833" y="3030"/>
                    </a:moveTo>
                    <a:cubicBezTo>
                      <a:pt x="3833" y="3099"/>
                      <a:pt x="3833" y="3099"/>
                      <a:pt x="3833" y="3099"/>
                    </a:cubicBezTo>
                    <a:cubicBezTo>
                      <a:pt x="3831" y="3102"/>
                      <a:pt x="3831" y="3102"/>
                      <a:pt x="3831" y="3102"/>
                    </a:cubicBezTo>
                    <a:cubicBezTo>
                      <a:pt x="3833" y="3103"/>
                      <a:pt x="3833" y="3103"/>
                      <a:pt x="3833" y="3103"/>
                    </a:cubicBezTo>
                    <a:cubicBezTo>
                      <a:pt x="3833" y="3143"/>
                      <a:pt x="3833" y="3143"/>
                      <a:pt x="3833" y="3143"/>
                    </a:cubicBezTo>
                    <a:cubicBezTo>
                      <a:pt x="3808" y="3131"/>
                      <a:pt x="3808" y="3131"/>
                      <a:pt x="3808" y="3131"/>
                    </a:cubicBezTo>
                    <a:cubicBezTo>
                      <a:pt x="3808" y="3082"/>
                      <a:pt x="3808" y="3082"/>
                      <a:pt x="3808" y="3082"/>
                    </a:cubicBezTo>
                    <a:cubicBezTo>
                      <a:pt x="3833" y="3030"/>
                      <a:pt x="3833" y="3030"/>
                      <a:pt x="3833" y="3030"/>
                    </a:cubicBezTo>
                    <a:close/>
                    <a:moveTo>
                      <a:pt x="3833" y="3268"/>
                    </a:moveTo>
                    <a:cubicBezTo>
                      <a:pt x="3833" y="3327"/>
                      <a:pt x="3833" y="3327"/>
                      <a:pt x="3833" y="3327"/>
                    </a:cubicBezTo>
                    <a:cubicBezTo>
                      <a:pt x="3808" y="3364"/>
                      <a:pt x="3808" y="3364"/>
                      <a:pt x="3808" y="3364"/>
                    </a:cubicBezTo>
                    <a:cubicBezTo>
                      <a:pt x="3808" y="3306"/>
                      <a:pt x="3808" y="3306"/>
                      <a:pt x="3808" y="3306"/>
                    </a:cubicBezTo>
                    <a:cubicBezTo>
                      <a:pt x="3833" y="3268"/>
                      <a:pt x="3833" y="3268"/>
                      <a:pt x="3833" y="3268"/>
                    </a:cubicBezTo>
                    <a:close/>
                    <a:moveTo>
                      <a:pt x="3833" y="3385"/>
                    </a:moveTo>
                    <a:cubicBezTo>
                      <a:pt x="3833" y="3428"/>
                      <a:pt x="3833" y="3428"/>
                      <a:pt x="3833" y="3428"/>
                    </a:cubicBezTo>
                    <a:cubicBezTo>
                      <a:pt x="3808" y="3412"/>
                      <a:pt x="3808" y="3412"/>
                      <a:pt x="3808" y="3412"/>
                    </a:cubicBezTo>
                    <a:cubicBezTo>
                      <a:pt x="3808" y="3370"/>
                      <a:pt x="3808" y="3370"/>
                      <a:pt x="3808" y="3370"/>
                    </a:cubicBezTo>
                    <a:cubicBezTo>
                      <a:pt x="3833" y="3385"/>
                      <a:pt x="3833" y="3385"/>
                      <a:pt x="3833" y="3385"/>
                    </a:cubicBezTo>
                    <a:close/>
                    <a:moveTo>
                      <a:pt x="3833" y="3740"/>
                    </a:moveTo>
                    <a:cubicBezTo>
                      <a:pt x="3833" y="3909"/>
                      <a:pt x="3833" y="3909"/>
                      <a:pt x="3833" y="3909"/>
                    </a:cubicBezTo>
                    <a:cubicBezTo>
                      <a:pt x="3825" y="3916"/>
                      <a:pt x="3816" y="3924"/>
                      <a:pt x="3808" y="3931"/>
                    </a:cubicBezTo>
                    <a:cubicBezTo>
                      <a:pt x="3808" y="3766"/>
                      <a:pt x="3808" y="3766"/>
                      <a:pt x="3808" y="3766"/>
                    </a:cubicBezTo>
                    <a:cubicBezTo>
                      <a:pt x="3817" y="3757"/>
                      <a:pt x="3825" y="3749"/>
                      <a:pt x="3833" y="3740"/>
                    </a:cubicBezTo>
                    <a:close/>
                    <a:moveTo>
                      <a:pt x="3808" y="2490"/>
                    </a:moveTo>
                    <a:cubicBezTo>
                      <a:pt x="3808" y="2421"/>
                      <a:pt x="3808" y="2421"/>
                      <a:pt x="3808" y="2421"/>
                    </a:cubicBezTo>
                    <a:cubicBezTo>
                      <a:pt x="3826" y="2422"/>
                      <a:pt x="3826" y="2422"/>
                      <a:pt x="3826" y="2422"/>
                    </a:cubicBezTo>
                    <a:cubicBezTo>
                      <a:pt x="3824" y="2446"/>
                      <a:pt x="3821" y="2469"/>
                      <a:pt x="3818" y="2492"/>
                    </a:cubicBezTo>
                    <a:cubicBezTo>
                      <a:pt x="3808" y="2490"/>
                      <a:pt x="3808" y="2490"/>
                      <a:pt x="3808" y="2490"/>
                    </a:cubicBezTo>
                    <a:close/>
                    <a:moveTo>
                      <a:pt x="3808" y="2083"/>
                    </a:moveTo>
                    <a:cubicBezTo>
                      <a:pt x="3808" y="2013"/>
                      <a:pt x="3808" y="2013"/>
                      <a:pt x="3808" y="2013"/>
                    </a:cubicBezTo>
                    <a:cubicBezTo>
                      <a:pt x="3815" y="2012"/>
                      <a:pt x="3815" y="2012"/>
                      <a:pt x="3815" y="2012"/>
                    </a:cubicBezTo>
                    <a:cubicBezTo>
                      <a:pt x="3819" y="2035"/>
                      <a:pt x="3822" y="2058"/>
                      <a:pt x="3824" y="2081"/>
                    </a:cubicBezTo>
                    <a:lnTo>
                      <a:pt x="3808" y="2083"/>
                    </a:lnTo>
                    <a:close/>
                    <a:moveTo>
                      <a:pt x="3808" y="603"/>
                    </a:moveTo>
                    <a:cubicBezTo>
                      <a:pt x="3808" y="769"/>
                      <a:pt x="3808" y="769"/>
                      <a:pt x="3808" y="769"/>
                    </a:cubicBezTo>
                    <a:cubicBezTo>
                      <a:pt x="3782" y="742"/>
                      <a:pt x="3755" y="715"/>
                      <a:pt x="3727" y="689"/>
                    </a:cubicBezTo>
                    <a:cubicBezTo>
                      <a:pt x="3727" y="532"/>
                      <a:pt x="3727" y="532"/>
                      <a:pt x="3727" y="532"/>
                    </a:cubicBezTo>
                    <a:cubicBezTo>
                      <a:pt x="3755" y="555"/>
                      <a:pt x="3782" y="579"/>
                      <a:pt x="3808" y="603"/>
                    </a:cubicBezTo>
                    <a:close/>
                    <a:moveTo>
                      <a:pt x="3808" y="1270"/>
                    </a:moveTo>
                    <a:cubicBezTo>
                      <a:pt x="3808" y="1275"/>
                      <a:pt x="3808" y="1275"/>
                      <a:pt x="3808" y="1275"/>
                    </a:cubicBezTo>
                    <a:cubicBezTo>
                      <a:pt x="3797" y="1274"/>
                      <a:pt x="3786" y="1273"/>
                      <a:pt x="3784" y="1272"/>
                    </a:cubicBezTo>
                    <a:cubicBezTo>
                      <a:pt x="3784" y="1272"/>
                      <a:pt x="3783" y="1271"/>
                      <a:pt x="3783" y="1270"/>
                    </a:cubicBezTo>
                    <a:cubicBezTo>
                      <a:pt x="3792" y="1270"/>
                      <a:pt x="3800" y="1270"/>
                      <a:pt x="3808" y="1270"/>
                    </a:cubicBezTo>
                    <a:close/>
                    <a:moveTo>
                      <a:pt x="3808" y="1306"/>
                    </a:moveTo>
                    <a:cubicBezTo>
                      <a:pt x="3777" y="1297"/>
                      <a:pt x="3742" y="1290"/>
                      <a:pt x="3741" y="1289"/>
                    </a:cubicBezTo>
                    <a:cubicBezTo>
                      <a:pt x="3739" y="1286"/>
                      <a:pt x="3741" y="1283"/>
                      <a:pt x="3743" y="1281"/>
                    </a:cubicBezTo>
                    <a:cubicBezTo>
                      <a:pt x="3749" y="1276"/>
                      <a:pt x="3763" y="1274"/>
                      <a:pt x="3773" y="1270"/>
                    </a:cubicBezTo>
                    <a:cubicBezTo>
                      <a:pt x="3760" y="1266"/>
                      <a:pt x="3741" y="1271"/>
                      <a:pt x="3733" y="1277"/>
                    </a:cubicBezTo>
                    <a:cubicBezTo>
                      <a:pt x="3733" y="1277"/>
                      <a:pt x="3730" y="1281"/>
                      <a:pt x="3727" y="1285"/>
                    </a:cubicBezTo>
                    <a:cubicBezTo>
                      <a:pt x="3727" y="1297"/>
                      <a:pt x="3727" y="1297"/>
                      <a:pt x="3727" y="1297"/>
                    </a:cubicBezTo>
                    <a:cubicBezTo>
                      <a:pt x="3730" y="1300"/>
                      <a:pt x="3730" y="1300"/>
                      <a:pt x="3730" y="1300"/>
                    </a:cubicBezTo>
                    <a:cubicBezTo>
                      <a:pt x="3731" y="1301"/>
                      <a:pt x="3756" y="1302"/>
                      <a:pt x="3768" y="1304"/>
                    </a:cubicBezTo>
                    <a:cubicBezTo>
                      <a:pt x="3776" y="1306"/>
                      <a:pt x="3792" y="1310"/>
                      <a:pt x="3799" y="1312"/>
                    </a:cubicBezTo>
                    <a:cubicBezTo>
                      <a:pt x="3802" y="1313"/>
                      <a:pt x="3805" y="1314"/>
                      <a:pt x="3808" y="1314"/>
                    </a:cubicBezTo>
                    <a:cubicBezTo>
                      <a:pt x="3808" y="1306"/>
                      <a:pt x="3808" y="1306"/>
                      <a:pt x="3808" y="1306"/>
                    </a:cubicBezTo>
                    <a:close/>
                    <a:moveTo>
                      <a:pt x="3808" y="1351"/>
                    </a:moveTo>
                    <a:cubicBezTo>
                      <a:pt x="3808" y="1362"/>
                      <a:pt x="3808" y="1362"/>
                      <a:pt x="3808" y="1362"/>
                    </a:cubicBezTo>
                    <a:cubicBezTo>
                      <a:pt x="3805" y="1360"/>
                      <a:pt x="3802" y="1358"/>
                      <a:pt x="3801" y="1356"/>
                    </a:cubicBezTo>
                    <a:cubicBezTo>
                      <a:pt x="3798" y="1353"/>
                      <a:pt x="3796" y="1343"/>
                      <a:pt x="3800" y="1336"/>
                    </a:cubicBezTo>
                    <a:cubicBezTo>
                      <a:pt x="3802" y="1343"/>
                      <a:pt x="3804" y="1346"/>
                      <a:pt x="3807" y="1349"/>
                    </a:cubicBezTo>
                    <a:cubicBezTo>
                      <a:pt x="3807" y="1349"/>
                      <a:pt x="3808" y="1350"/>
                      <a:pt x="3808" y="1351"/>
                    </a:cubicBezTo>
                    <a:close/>
                    <a:moveTo>
                      <a:pt x="3808" y="1407"/>
                    </a:moveTo>
                    <a:cubicBezTo>
                      <a:pt x="3807" y="1406"/>
                      <a:pt x="3806" y="1405"/>
                      <a:pt x="3806" y="1405"/>
                    </a:cubicBezTo>
                    <a:cubicBezTo>
                      <a:pt x="3792" y="1402"/>
                      <a:pt x="3767" y="1387"/>
                      <a:pt x="3749" y="1376"/>
                    </a:cubicBezTo>
                    <a:cubicBezTo>
                      <a:pt x="3738" y="1369"/>
                      <a:pt x="3729" y="1364"/>
                      <a:pt x="3728" y="1363"/>
                    </a:cubicBezTo>
                    <a:cubicBezTo>
                      <a:pt x="3728" y="1363"/>
                      <a:pt x="3727" y="1362"/>
                      <a:pt x="3727" y="1361"/>
                    </a:cubicBezTo>
                    <a:cubicBezTo>
                      <a:pt x="3727" y="1385"/>
                      <a:pt x="3727" y="1385"/>
                      <a:pt x="3727" y="1385"/>
                    </a:cubicBezTo>
                    <a:cubicBezTo>
                      <a:pt x="3739" y="1390"/>
                      <a:pt x="3757" y="1397"/>
                      <a:pt x="3771" y="1402"/>
                    </a:cubicBezTo>
                    <a:cubicBezTo>
                      <a:pt x="3781" y="1408"/>
                      <a:pt x="3791" y="1410"/>
                      <a:pt x="3793" y="1412"/>
                    </a:cubicBezTo>
                    <a:cubicBezTo>
                      <a:pt x="3794" y="1414"/>
                      <a:pt x="3795" y="1420"/>
                      <a:pt x="3791" y="1423"/>
                    </a:cubicBezTo>
                    <a:cubicBezTo>
                      <a:pt x="3740" y="1464"/>
                      <a:pt x="3740" y="1464"/>
                      <a:pt x="3740" y="1464"/>
                    </a:cubicBezTo>
                    <a:cubicBezTo>
                      <a:pt x="3739" y="1465"/>
                      <a:pt x="3732" y="1468"/>
                      <a:pt x="3727" y="1470"/>
                    </a:cubicBezTo>
                    <a:cubicBezTo>
                      <a:pt x="3727" y="1499"/>
                      <a:pt x="3727" y="1499"/>
                      <a:pt x="3727" y="1499"/>
                    </a:cubicBezTo>
                    <a:cubicBezTo>
                      <a:pt x="3734" y="1494"/>
                      <a:pt x="3734" y="1493"/>
                      <a:pt x="3734" y="1493"/>
                    </a:cubicBezTo>
                    <a:cubicBezTo>
                      <a:pt x="3736" y="1492"/>
                      <a:pt x="3739" y="1491"/>
                      <a:pt x="3740" y="1490"/>
                    </a:cubicBezTo>
                    <a:cubicBezTo>
                      <a:pt x="3741" y="1489"/>
                      <a:pt x="3746" y="1481"/>
                      <a:pt x="3748" y="1480"/>
                    </a:cubicBezTo>
                    <a:cubicBezTo>
                      <a:pt x="3757" y="1473"/>
                      <a:pt x="3757" y="1473"/>
                      <a:pt x="3757" y="1473"/>
                    </a:cubicBezTo>
                    <a:cubicBezTo>
                      <a:pt x="3759" y="1471"/>
                      <a:pt x="3776" y="1450"/>
                      <a:pt x="3777" y="1449"/>
                    </a:cubicBezTo>
                    <a:cubicBezTo>
                      <a:pt x="3786" y="1442"/>
                      <a:pt x="3786" y="1442"/>
                      <a:pt x="3786" y="1442"/>
                    </a:cubicBezTo>
                    <a:cubicBezTo>
                      <a:pt x="3787" y="1441"/>
                      <a:pt x="3802" y="1418"/>
                      <a:pt x="3803" y="1417"/>
                    </a:cubicBezTo>
                    <a:cubicBezTo>
                      <a:pt x="3804" y="1416"/>
                      <a:pt x="3806" y="1416"/>
                      <a:pt x="3808" y="1417"/>
                    </a:cubicBezTo>
                    <a:cubicBezTo>
                      <a:pt x="3808" y="1407"/>
                      <a:pt x="3808" y="1407"/>
                      <a:pt x="3808" y="1407"/>
                    </a:cubicBezTo>
                    <a:close/>
                    <a:moveTo>
                      <a:pt x="3808" y="1436"/>
                    </a:moveTo>
                    <a:cubicBezTo>
                      <a:pt x="3808" y="1440"/>
                      <a:pt x="3808" y="1440"/>
                      <a:pt x="3808" y="1440"/>
                    </a:cubicBezTo>
                    <a:cubicBezTo>
                      <a:pt x="3807" y="1438"/>
                      <a:pt x="3807" y="1438"/>
                      <a:pt x="3807" y="1438"/>
                    </a:cubicBezTo>
                    <a:cubicBezTo>
                      <a:pt x="3807" y="1436"/>
                      <a:pt x="3807" y="1436"/>
                      <a:pt x="3807" y="1436"/>
                    </a:cubicBezTo>
                    <a:cubicBezTo>
                      <a:pt x="3808" y="1436"/>
                      <a:pt x="3808" y="1436"/>
                      <a:pt x="3808" y="1436"/>
                    </a:cubicBezTo>
                    <a:close/>
                    <a:moveTo>
                      <a:pt x="3808" y="2013"/>
                    </a:moveTo>
                    <a:cubicBezTo>
                      <a:pt x="3808" y="2083"/>
                      <a:pt x="3808" y="2083"/>
                      <a:pt x="3808" y="2083"/>
                    </a:cubicBezTo>
                    <a:cubicBezTo>
                      <a:pt x="3769" y="2086"/>
                      <a:pt x="3769" y="2086"/>
                      <a:pt x="3769" y="2086"/>
                    </a:cubicBezTo>
                    <a:cubicBezTo>
                      <a:pt x="3775" y="2153"/>
                      <a:pt x="3775" y="2153"/>
                      <a:pt x="3775" y="2153"/>
                    </a:cubicBezTo>
                    <a:cubicBezTo>
                      <a:pt x="3808" y="2150"/>
                      <a:pt x="3808" y="2150"/>
                      <a:pt x="3808" y="2150"/>
                    </a:cubicBezTo>
                    <a:cubicBezTo>
                      <a:pt x="3808" y="2218"/>
                      <a:pt x="3808" y="2218"/>
                      <a:pt x="3808" y="2218"/>
                    </a:cubicBezTo>
                    <a:cubicBezTo>
                      <a:pt x="3779" y="2218"/>
                      <a:pt x="3779" y="2218"/>
                      <a:pt x="3779" y="2218"/>
                    </a:cubicBezTo>
                    <a:cubicBezTo>
                      <a:pt x="3779" y="2285"/>
                      <a:pt x="3779" y="2285"/>
                      <a:pt x="3779" y="2285"/>
                    </a:cubicBezTo>
                    <a:cubicBezTo>
                      <a:pt x="3808" y="2285"/>
                      <a:pt x="3808" y="2285"/>
                      <a:pt x="3808" y="2285"/>
                    </a:cubicBezTo>
                    <a:cubicBezTo>
                      <a:pt x="3808" y="2353"/>
                      <a:pt x="3808" y="2353"/>
                      <a:pt x="3808" y="2353"/>
                    </a:cubicBezTo>
                    <a:cubicBezTo>
                      <a:pt x="3777" y="2351"/>
                      <a:pt x="3777" y="2351"/>
                      <a:pt x="3777" y="2351"/>
                    </a:cubicBezTo>
                    <a:cubicBezTo>
                      <a:pt x="3771" y="2417"/>
                      <a:pt x="3771" y="2417"/>
                      <a:pt x="3771" y="2417"/>
                    </a:cubicBezTo>
                    <a:cubicBezTo>
                      <a:pt x="3808" y="2421"/>
                      <a:pt x="3808" y="2421"/>
                      <a:pt x="3808" y="2421"/>
                    </a:cubicBezTo>
                    <a:cubicBezTo>
                      <a:pt x="3808" y="2490"/>
                      <a:pt x="3808" y="2490"/>
                      <a:pt x="3808" y="2490"/>
                    </a:cubicBezTo>
                    <a:cubicBezTo>
                      <a:pt x="3763" y="2482"/>
                      <a:pt x="3763" y="2482"/>
                      <a:pt x="3763" y="2482"/>
                    </a:cubicBezTo>
                    <a:cubicBezTo>
                      <a:pt x="3751" y="2548"/>
                      <a:pt x="3751" y="2548"/>
                      <a:pt x="3751" y="2548"/>
                    </a:cubicBezTo>
                    <a:cubicBezTo>
                      <a:pt x="3806" y="2558"/>
                      <a:pt x="3806" y="2558"/>
                      <a:pt x="3806" y="2558"/>
                    </a:cubicBezTo>
                    <a:cubicBezTo>
                      <a:pt x="3802" y="2581"/>
                      <a:pt x="3797" y="2604"/>
                      <a:pt x="3792" y="2627"/>
                    </a:cubicBezTo>
                    <a:cubicBezTo>
                      <a:pt x="3738" y="2612"/>
                      <a:pt x="3738" y="2612"/>
                      <a:pt x="3738" y="2612"/>
                    </a:cubicBezTo>
                    <a:cubicBezTo>
                      <a:pt x="3727" y="2654"/>
                      <a:pt x="3727" y="2654"/>
                      <a:pt x="3727" y="2654"/>
                    </a:cubicBezTo>
                    <a:cubicBezTo>
                      <a:pt x="3727" y="1868"/>
                      <a:pt x="3727" y="1868"/>
                      <a:pt x="3727" y="1868"/>
                    </a:cubicBezTo>
                    <a:cubicBezTo>
                      <a:pt x="3733" y="1892"/>
                      <a:pt x="3733" y="1892"/>
                      <a:pt x="3733" y="1892"/>
                    </a:cubicBezTo>
                    <a:cubicBezTo>
                      <a:pt x="3787" y="1877"/>
                      <a:pt x="3787" y="1877"/>
                      <a:pt x="3787" y="1877"/>
                    </a:cubicBezTo>
                    <a:cubicBezTo>
                      <a:pt x="3793" y="1900"/>
                      <a:pt x="3798" y="1923"/>
                      <a:pt x="3803" y="1946"/>
                    </a:cubicBezTo>
                    <a:cubicBezTo>
                      <a:pt x="3748" y="1955"/>
                      <a:pt x="3748" y="1955"/>
                      <a:pt x="3748" y="1955"/>
                    </a:cubicBezTo>
                    <a:cubicBezTo>
                      <a:pt x="3760" y="2021"/>
                      <a:pt x="3760" y="2021"/>
                      <a:pt x="3760" y="2021"/>
                    </a:cubicBezTo>
                    <a:cubicBezTo>
                      <a:pt x="3808" y="2013"/>
                      <a:pt x="3808" y="2013"/>
                      <a:pt x="3808" y="2013"/>
                    </a:cubicBezTo>
                    <a:close/>
                    <a:moveTo>
                      <a:pt x="3808" y="3082"/>
                    </a:moveTo>
                    <a:cubicBezTo>
                      <a:pt x="3808" y="3131"/>
                      <a:pt x="3808" y="3131"/>
                      <a:pt x="3808" y="3131"/>
                    </a:cubicBezTo>
                    <a:cubicBezTo>
                      <a:pt x="3790" y="3123"/>
                      <a:pt x="3790" y="3123"/>
                      <a:pt x="3790" y="3123"/>
                    </a:cubicBezTo>
                    <a:cubicBezTo>
                      <a:pt x="3808" y="3082"/>
                      <a:pt x="3808" y="3082"/>
                      <a:pt x="3808" y="3082"/>
                    </a:cubicBezTo>
                    <a:close/>
                    <a:moveTo>
                      <a:pt x="3808" y="3306"/>
                    </a:moveTo>
                    <a:cubicBezTo>
                      <a:pt x="3808" y="3364"/>
                      <a:pt x="3808" y="3364"/>
                      <a:pt x="3808" y="3364"/>
                    </a:cubicBezTo>
                    <a:cubicBezTo>
                      <a:pt x="3806" y="3368"/>
                      <a:pt x="3806" y="3368"/>
                      <a:pt x="3806" y="3368"/>
                    </a:cubicBezTo>
                    <a:cubicBezTo>
                      <a:pt x="3808" y="3370"/>
                      <a:pt x="3808" y="3370"/>
                      <a:pt x="3808" y="3370"/>
                    </a:cubicBezTo>
                    <a:cubicBezTo>
                      <a:pt x="3808" y="3412"/>
                      <a:pt x="3808" y="3412"/>
                      <a:pt x="3808" y="3412"/>
                    </a:cubicBezTo>
                    <a:cubicBezTo>
                      <a:pt x="3727" y="3360"/>
                      <a:pt x="3727" y="3360"/>
                      <a:pt x="3727" y="3360"/>
                    </a:cubicBezTo>
                    <a:cubicBezTo>
                      <a:pt x="3727" y="3317"/>
                      <a:pt x="3727" y="3317"/>
                      <a:pt x="3727" y="3317"/>
                    </a:cubicBezTo>
                    <a:cubicBezTo>
                      <a:pt x="3779" y="3351"/>
                      <a:pt x="3779" y="3351"/>
                      <a:pt x="3779" y="3351"/>
                    </a:cubicBezTo>
                    <a:cubicBezTo>
                      <a:pt x="3808" y="3306"/>
                      <a:pt x="3808" y="3306"/>
                      <a:pt x="3808" y="3306"/>
                    </a:cubicBezTo>
                    <a:close/>
                    <a:moveTo>
                      <a:pt x="3808" y="3766"/>
                    </a:moveTo>
                    <a:cubicBezTo>
                      <a:pt x="3808" y="3931"/>
                      <a:pt x="3808" y="3931"/>
                      <a:pt x="3808" y="3931"/>
                    </a:cubicBezTo>
                    <a:cubicBezTo>
                      <a:pt x="3782" y="3956"/>
                      <a:pt x="3755" y="3980"/>
                      <a:pt x="3727" y="4003"/>
                    </a:cubicBezTo>
                    <a:cubicBezTo>
                      <a:pt x="3727" y="3845"/>
                      <a:pt x="3727" y="3845"/>
                      <a:pt x="3727" y="3845"/>
                    </a:cubicBezTo>
                    <a:cubicBezTo>
                      <a:pt x="3755" y="3819"/>
                      <a:pt x="3782" y="3793"/>
                      <a:pt x="3808" y="3766"/>
                    </a:cubicBezTo>
                    <a:close/>
                    <a:moveTo>
                      <a:pt x="3727" y="3603"/>
                    </a:moveTo>
                    <a:cubicBezTo>
                      <a:pt x="3727" y="3569"/>
                      <a:pt x="3727" y="3569"/>
                      <a:pt x="3727" y="3569"/>
                    </a:cubicBezTo>
                    <a:cubicBezTo>
                      <a:pt x="3746" y="3577"/>
                      <a:pt x="3746" y="3577"/>
                      <a:pt x="3746" y="3577"/>
                    </a:cubicBezTo>
                    <a:cubicBezTo>
                      <a:pt x="3727" y="3545"/>
                      <a:pt x="3727" y="3545"/>
                      <a:pt x="3727" y="3545"/>
                    </a:cubicBezTo>
                    <a:cubicBezTo>
                      <a:pt x="3727" y="3477"/>
                      <a:pt x="3727" y="3477"/>
                      <a:pt x="3727" y="3477"/>
                    </a:cubicBezTo>
                    <a:cubicBezTo>
                      <a:pt x="3788" y="3587"/>
                      <a:pt x="3788" y="3587"/>
                      <a:pt x="3788" y="3587"/>
                    </a:cubicBezTo>
                    <a:cubicBezTo>
                      <a:pt x="3763" y="3616"/>
                      <a:pt x="3763" y="3616"/>
                      <a:pt x="3763" y="3616"/>
                    </a:cubicBezTo>
                    <a:cubicBezTo>
                      <a:pt x="3727" y="3603"/>
                      <a:pt x="3727" y="3603"/>
                      <a:pt x="3727" y="3603"/>
                    </a:cubicBezTo>
                    <a:close/>
                    <a:moveTo>
                      <a:pt x="3727" y="3281"/>
                    </a:moveTo>
                    <a:cubicBezTo>
                      <a:pt x="3727" y="3225"/>
                      <a:pt x="3727" y="3225"/>
                      <a:pt x="3727" y="3225"/>
                    </a:cubicBezTo>
                    <a:cubicBezTo>
                      <a:pt x="3769" y="3159"/>
                      <a:pt x="3769" y="3159"/>
                      <a:pt x="3769" y="3159"/>
                    </a:cubicBezTo>
                    <a:cubicBezTo>
                      <a:pt x="3795" y="3176"/>
                      <a:pt x="3795" y="3176"/>
                      <a:pt x="3795" y="3176"/>
                    </a:cubicBezTo>
                    <a:cubicBezTo>
                      <a:pt x="3727" y="3281"/>
                      <a:pt x="3727" y="3281"/>
                      <a:pt x="3727" y="3281"/>
                    </a:cubicBezTo>
                    <a:close/>
                    <a:moveTo>
                      <a:pt x="3727" y="2834"/>
                    </a:moveTo>
                    <a:cubicBezTo>
                      <a:pt x="3727" y="2820"/>
                      <a:pt x="3727" y="2820"/>
                      <a:pt x="3727" y="2820"/>
                    </a:cubicBezTo>
                    <a:cubicBezTo>
                      <a:pt x="3731" y="2822"/>
                      <a:pt x="3731" y="2822"/>
                      <a:pt x="3731" y="2822"/>
                    </a:cubicBezTo>
                    <a:cubicBezTo>
                      <a:pt x="3730" y="2826"/>
                      <a:pt x="3728" y="2830"/>
                      <a:pt x="3727" y="2834"/>
                    </a:cubicBezTo>
                    <a:close/>
                    <a:moveTo>
                      <a:pt x="3727" y="2749"/>
                    </a:moveTo>
                    <a:cubicBezTo>
                      <a:pt x="3727" y="2679"/>
                      <a:pt x="3727" y="2679"/>
                      <a:pt x="3727" y="2679"/>
                    </a:cubicBezTo>
                    <a:cubicBezTo>
                      <a:pt x="3775" y="2692"/>
                      <a:pt x="3775" y="2692"/>
                      <a:pt x="3775" y="2692"/>
                    </a:cubicBezTo>
                    <a:cubicBezTo>
                      <a:pt x="3768" y="2714"/>
                      <a:pt x="3761" y="2736"/>
                      <a:pt x="3754" y="2759"/>
                    </a:cubicBezTo>
                    <a:cubicBezTo>
                      <a:pt x="3727" y="2749"/>
                      <a:pt x="3727" y="2749"/>
                      <a:pt x="3727" y="2749"/>
                    </a:cubicBezTo>
                    <a:close/>
                    <a:moveTo>
                      <a:pt x="3727" y="1824"/>
                    </a:moveTo>
                    <a:cubicBezTo>
                      <a:pt x="3727" y="1754"/>
                      <a:pt x="3727" y="1754"/>
                      <a:pt x="3727" y="1754"/>
                    </a:cubicBezTo>
                    <a:cubicBezTo>
                      <a:pt x="3748" y="1746"/>
                      <a:pt x="3748" y="1746"/>
                      <a:pt x="3748" y="1746"/>
                    </a:cubicBezTo>
                    <a:cubicBezTo>
                      <a:pt x="3756" y="1768"/>
                      <a:pt x="3763" y="1790"/>
                      <a:pt x="3770" y="1813"/>
                    </a:cubicBezTo>
                    <a:lnTo>
                      <a:pt x="3727" y="1824"/>
                    </a:lnTo>
                    <a:close/>
                    <a:moveTo>
                      <a:pt x="3727" y="532"/>
                    </a:moveTo>
                    <a:cubicBezTo>
                      <a:pt x="3727" y="689"/>
                      <a:pt x="3727" y="689"/>
                      <a:pt x="3727" y="689"/>
                    </a:cubicBezTo>
                    <a:cubicBezTo>
                      <a:pt x="3712" y="676"/>
                      <a:pt x="3698" y="663"/>
                      <a:pt x="3683" y="650"/>
                    </a:cubicBezTo>
                    <a:cubicBezTo>
                      <a:pt x="3683" y="496"/>
                      <a:pt x="3683" y="496"/>
                      <a:pt x="3683" y="496"/>
                    </a:cubicBezTo>
                    <a:cubicBezTo>
                      <a:pt x="3698" y="507"/>
                      <a:pt x="3712" y="519"/>
                      <a:pt x="3727" y="532"/>
                    </a:cubicBezTo>
                    <a:close/>
                    <a:moveTo>
                      <a:pt x="3727" y="1285"/>
                    </a:moveTo>
                    <a:cubicBezTo>
                      <a:pt x="3727" y="1297"/>
                      <a:pt x="3727" y="1297"/>
                      <a:pt x="3727" y="1297"/>
                    </a:cubicBezTo>
                    <a:cubicBezTo>
                      <a:pt x="3723" y="1292"/>
                      <a:pt x="3723" y="1292"/>
                      <a:pt x="3723" y="1292"/>
                    </a:cubicBezTo>
                    <a:cubicBezTo>
                      <a:pt x="3724" y="1290"/>
                      <a:pt x="3725" y="1288"/>
                      <a:pt x="3727" y="1285"/>
                    </a:cubicBezTo>
                    <a:close/>
                    <a:moveTo>
                      <a:pt x="3727" y="1361"/>
                    </a:moveTo>
                    <a:cubicBezTo>
                      <a:pt x="3727" y="1385"/>
                      <a:pt x="3727" y="1385"/>
                      <a:pt x="3727" y="1385"/>
                    </a:cubicBezTo>
                    <a:cubicBezTo>
                      <a:pt x="3721" y="1383"/>
                      <a:pt x="3717" y="1380"/>
                      <a:pt x="3715" y="1379"/>
                    </a:cubicBezTo>
                    <a:cubicBezTo>
                      <a:pt x="3707" y="1368"/>
                      <a:pt x="3714" y="1358"/>
                      <a:pt x="3720" y="1343"/>
                    </a:cubicBezTo>
                    <a:cubicBezTo>
                      <a:pt x="3721" y="1344"/>
                      <a:pt x="3722" y="1343"/>
                      <a:pt x="3724" y="1344"/>
                    </a:cubicBezTo>
                    <a:cubicBezTo>
                      <a:pt x="3725" y="1346"/>
                      <a:pt x="3724" y="1356"/>
                      <a:pt x="3727" y="1361"/>
                    </a:cubicBezTo>
                    <a:close/>
                    <a:moveTo>
                      <a:pt x="3727" y="1470"/>
                    </a:moveTo>
                    <a:cubicBezTo>
                      <a:pt x="3727" y="1499"/>
                      <a:pt x="3727" y="1499"/>
                      <a:pt x="3727" y="1499"/>
                    </a:cubicBezTo>
                    <a:cubicBezTo>
                      <a:pt x="3724" y="1501"/>
                      <a:pt x="3721" y="1504"/>
                      <a:pt x="3716" y="1508"/>
                    </a:cubicBezTo>
                    <a:cubicBezTo>
                      <a:pt x="3705" y="1512"/>
                      <a:pt x="3695" y="1520"/>
                      <a:pt x="3686" y="1509"/>
                    </a:cubicBezTo>
                    <a:cubicBezTo>
                      <a:pt x="3685" y="1508"/>
                      <a:pt x="3684" y="1506"/>
                      <a:pt x="3683" y="1504"/>
                    </a:cubicBezTo>
                    <a:cubicBezTo>
                      <a:pt x="3683" y="1438"/>
                      <a:pt x="3683" y="1438"/>
                      <a:pt x="3683" y="1438"/>
                    </a:cubicBezTo>
                    <a:cubicBezTo>
                      <a:pt x="3684" y="1439"/>
                      <a:pt x="3684" y="1440"/>
                      <a:pt x="3685" y="1440"/>
                    </a:cubicBezTo>
                    <a:cubicBezTo>
                      <a:pt x="3686" y="1441"/>
                      <a:pt x="3690" y="1457"/>
                      <a:pt x="3691" y="1458"/>
                    </a:cubicBezTo>
                    <a:cubicBezTo>
                      <a:pt x="3699" y="1468"/>
                      <a:pt x="3699" y="1468"/>
                      <a:pt x="3699" y="1468"/>
                    </a:cubicBezTo>
                    <a:cubicBezTo>
                      <a:pt x="3700" y="1470"/>
                      <a:pt x="3701" y="1476"/>
                      <a:pt x="3703" y="1478"/>
                    </a:cubicBezTo>
                    <a:cubicBezTo>
                      <a:pt x="3706" y="1482"/>
                      <a:pt x="3712" y="1483"/>
                      <a:pt x="3716" y="1479"/>
                    </a:cubicBezTo>
                    <a:cubicBezTo>
                      <a:pt x="3718" y="1478"/>
                      <a:pt x="3719" y="1475"/>
                      <a:pt x="3721" y="1474"/>
                    </a:cubicBezTo>
                    <a:cubicBezTo>
                      <a:pt x="3721" y="1473"/>
                      <a:pt x="3724" y="1472"/>
                      <a:pt x="3727" y="1470"/>
                    </a:cubicBezTo>
                    <a:close/>
                    <a:moveTo>
                      <a:pt x="3727" y="1754"/>
                    </a:moveTo>
                    <a:cubicBezTo>
                      <a:pt x="3727" y="1824"/>
                      <a:pt x="3727" y="1824"/>
                      <a:pt x="3727" y="1824"/>
                    </a:cubicBezTo>
                    <a:cubicBezTo>
                      <a:pt x="3716" y="1827"/>
                      <a:pt x="3716" y="1827"/>
                      <a:pt x="3716" y="1827"/>
                    </a:cubicBezTo>
                    <a:cubicBezTo>
                      <a:pt x="3727" y="1868"/>
                      <a:pt x="3727" y="1868"/>
                      <a:pt x="3727" y="1868"/>
                    </a:cubicBezTo>
                    <a:cubicBezTo>
                      <a:pt x="3727" y="2654"/>
                      <a:pt x="3727" y="2654"/>
                      <a:pt x="3727" y="2654"/>
                    </a:cubicBezTo>
                    <a:cubicBezTo>
                      <a:pt x="3720" y="2677"/>
                      <a:pt x="3720" y="2677"/>
                      <a:pt x="3720" y="2677"/>
                    </a:cubicBezTo>
                    <a:cubicBezTo>
                      <a:pt x="3727" y="2679"/>
                      <a:pt x="3727" y="2679"/>
                      <a:pt x="3727" y="2679"/>
                    </a:cubicBezTo>
                    <a:cubicBezTo>
                      <a:pt x="3727" y="2749"/>
                      <a:pt x="3727" y="2749"/>
                      <a:pt x="3727" y="2749"/>
                    </a:cubicBezTo>
                    <a:cubicBezTo>
                      <a:pt x="3702" y="2740"/>
                      <a:pt x="3702" y="2740"/>
                      <a:pt x="3702" y="2740"/>
                    </a:cubicBezTo>
                    <a:cubicBezTo>
                      <a:pt x="3683" y="2791"/>
                      <a:pt x="3683" y="2791"/>
                      <a:pt x="3683" y="2791"/>
                    </a:cubicBezTo>
                    <a:cubicBezTo>
                      <a:pt x="3683" y="2485"/>
                      <a:pt x="3683" y="2485"/>
                      <a:pt x="3683" y="2485"/>
                    </a:cubicBezTo>
                    <a:cubicBezTo>
                      <a:pt x="3694" y="2412"/>
                      <a:pt x="3701" y="2337"/>
                      <a:pt x="3701" y="2260"/>
                    </a:cubicBezTo>
                    <a:cubicBezTo>
                      <a:pt x="3701" y="2184"/>
                      <a:pt x="3694" y="2109"/>
                      <a:pt x="3683" y="2036"/>
                    </a:cubicBezTo>
                    <a:cubicBezTo>
                      <a:pt x="3683" y="1730"/>
                      <a:pt x="3683" y="1730"/>
                      <a:pt x="3683" y="1730"/>
                    </a:cubicBezTo>
                    <a:cubicBezTo>
                      <a:pt x="3696" y="1765"/>
                      <a:pt x="3696" y="1765"/>
                      <a:pt x="3696" y="1765"/>
                    </a:cubicBezTo>
                    <a:cubicBezTo>
                      <a:pt x="3727" y="1754"/>
                      <a:pt x="3727" y="1754"/>
                      <a:pt x="3727" y="1754"/>
                    </a:cubicBezTo>
                    <a:close/>
                    <a:moveTo>
                      <a:pt x="3727" y="2820"/>
                    </a:moveTo>
                    <a:cubicBezTo>
                      <a:pt x="3727" y="2834"/>
                      <a:pt x="3727" y="2834"/>
                      <a:pt x="3727" y="2834"/>
                    </a:cubicBezTo>
                    <a:cubicBezTo>
                      <a:pt x="3720" y="2851"/>
                      <a:pt x="3713" y="2869"/>
                      <a:pt x="3705" y="2887"/>
                    </a:cubicBezTo>
                    <a:cubicBezTo>
                      <a:pt x="3683" y="2877"/>
                      <a:pt x="3683" y="2877"/>
                      <a:pt x="3683" y="2877"/>
                    </a:cubicBezTo>
                    <a:cubicBezTo>
                      <a:pt x="3683" y="2804"/>
                      <a:pt x="3683" y="2804"/>
                      <a:pt x="3683" y="2804"/>
                    </a:cubicBezTo>
                    <a:cubicBezTo>
                      <a:pt x="3727" y="2820"/>
                      <a:pt x="3727" y="2820"/>
                      <a:pt x="3727" y="2820"/>
                    </a:cubicBezTo>
                    <a:close/>
                    <a:moveTo>
                      <a:pt x="3727" y="3225"/>
                    </a:moveTo>
                    <a:cubicBezTo>
                      <a:pt x="3727" y="3281"/>
                      <a:pt x="3727" y="3281"/>
                      <a:pt x="3727" y="3281"/>
                    </a:cubicBezTo>
                    <a:cubicBezTo>
                      <a:pt x="3710" y="3306"/>
                      <a:pt x="3710" y="3306"/>
                      <a:pt x="3710" y="3306"/>
                    </a:cubicBezTo>
                    <a:cubicBezTo>
                      <a:pt x="3727" y="3317"/>
                      <a:pt x="3727" y="3317"/>
                      <a:pt x="3727" y="3317"/>
                    </a:cubicBezTo>
                    <a:cubicBezTo>
                      <a:pt x="3727" y="3360"/>
                      <a:pt x="3727" y="3360"/>
                      <a:pt x="3727" y="3360"/>
                    </a:cubicBezTo>
                    <a:cubicBezTo>
                      <a:pt x="3683" y="3331"/>
                      <a:pt x="3683" y="3331"/>
                      <a:pt x="3683" y="3331"/>
                    </a:cubicBezTo>
                    <a:cubicBezTo>
                      <a:pt x="3683" y="3293"/>
                      <a:pt x="3683" y="3293"/>
                      <a:pt x="3683" y="3293"/>
                    </a:cubicBezTo>
                    <a:cubicBezTo>
                      <a:pt x="3727" y="3225"/>
                      <a:pt x="3727" y="3225"/>
                      <a:pt x="3727" y="3225"/>
                    </a:cubicBezTo>
                    <a:close/>
                    <a:moveTo>
                      <a:pt x="3727" y="3477"/>
                    </a:moveTo>
                    <a:cubicBezTo>
                      <a:pt x="3727" y="3545"/>
                      <a:pt x="3727" y="3545"/>
                      <a:pt x="3727" y="3545"/>
                    </a:cubicBezTo>
                    <a:cubicBezTo>
                      <a:pt x="3683" y="3471"/>
                      <a:pt x="3683" y="3471"/>
                      <a:pt x="3683" y="3471"/>
                    </a:cubicBezTo>
                    <a:cubicBezTo>
                      <a:pt x="3683" y="3399"/>
                      <a:pt x="3683" y="3399"/>
                      <a:pt x="3683" y="3399"/>
                    </a:cubicBezTo>
                    <a:cubicBezTo>
                      <a:pt x="3727" y="3477"/>
                      <a:pt x="3727" y="3477"/>
                      <a:pt x="3727" y="3477"/>
                    </a:cubicBezTo>
                    <a:close/>
                    <a:moveTo>
                      <a:pt x="3727" y="3569"/>
                    </a:moveTo>
                    <a:cubicBezTo>
                      <a:pt x="3727" y="3603"/>
                      <a:pt x="3727" y="3603"/>
                      <a:pt x="3727" y="3603"/>
                    </a:cubicBezTo>
                    <a:cubicBezTo>
                      <a:pt x="3683" y="3586"/>
                      <a:pt x="3683" y="3586"/>
                      <a:pt x="3683" y="3586"/>
                    </a:cubicBezTo>
                    <a:cubicBezTo>
                      <a:pt x="3683" y="3551"/>
                      <a:pt x="3683" y="3551"/>
                      <a:pt x="3683" y="3551"/>
                    </a:cubicBezTo>
                    <a:cubicBezTo>
                      <a:pt x="3727" y="3569"/>
                      <a:pt x="3727" y="3569"/>
                      <a:pt x="3727" y="3569"/>
                    </a:cubicBezTo>
                    <a:close/>
                    <a:moveTo>
                      <a:pt x="3727" y="3845"/>
                    </a:moveTo>
                    <a:cubicBezTo>
                      <a:pt x="3727" y="4003"/>
                      <a:pt x="3727" y="4003"/>
                      <a:pt x="3727" y="4003"/>
                    </a:cubicBezTo>
                    <a:cubicBezTo>
                      <a:pt x="3712" y="4015"/>
                      <a:pt x="3698" y="4027"/>
                      <a:pt x="3683" y="4039"/>
                    </a:cubicBezTo>
                    <a:cubicBezTo>
                      <a:pt x="3683" y="3885"/>
                      <a:pt x="3683" y="3885"/>
                      <a:pt x="3683" y="3885"/>
                    </a:cubicBezTo>
                    <a:cubicBezTo>
                      <a:pt x="3698" y="3872"/>
                      <a:pt x="3712" y="3859"/>
                      <a:pt x="3727" y="3845"/>
                    </a:cubicBezTo>
                    <a:close/>
                    <a:moveTo>
                      <a:pt x="3683" y="1698"/>
                    </a:moveTo>
                    <a:cubicBezTo>
                      <a:pt x="3683" y="1625"/>
                      <a:pt x="3683" y="1625"/>
                      <a:pt x="3683" y="1625"/>
                    </a:cubicBezTo>
                    <a:cubicBezTo>
                      <a:pt x="3698" y="1618"/>
                      <a:pt x="3698" y="1618"/>
                      <a:pt x="3698" y="1618"/>
                    </a:cubicBezTo>
                    <a:cubicBezTo>
                      <a:pt x="3707" y="1639"/>
                      <a:pt x="3716" y="1661"/>
                      <a:pt x="3725" y="1683"/>
                    </a:cubicBezTo>
                    <a:lnTo>
                      <a:pt x="3683" y="1698"/>
                    </a:lnTo>
                    <a:close/>
                    <a:moveTo>
                      <a:pt x="3683" y="496"/>
                    </a:moveTo>
                    <a:cubicBezTo>
                      <a:pt x="3683" y="650"/>
                      <a:pt x="3683" y="650"/>
                      <a:pt x="3683" y="650"/>
                    </a:cubicBezTo>
                    <a:cubicBezTo>
                      <a:pt x="3628" y="602"/>
                      <a:pt x="3571" y="557"/>
                      <a:pt x="3511" y="514"/>
                    </a:cubicBezTo>
                    <a:cubicBezTo>
                      <a:pt x="3511" y="371"/>
                      <a:pt x="3511" y="371"/>
                      <a:pt x="3511" y="371"/>
                    </a:cubicBezTo>
                    <a:cubicBezTo>
                      <a:pt x="3571" y="410"/>
                      <a:pt x="3628" y="451"/>
                      <a:pt x="3683" y="496"/>
                    </a:cubicBezTo>
                    <a:close/>
                    <a:moveTo>
                      <a:pt x="3683" y="1438"/>
                    </a:moveTo>
                    <a:cubicBezTo>
                      <a:pt x="3683" y="1504"/>
                      <a:pt x="3683" y="1504"/>
                      <a:pt x="3683" y="1504"/>
                    </a:cubicBezTo>
                    <a:cubicBezTo>
                      <a:pt x="3676" y="1487"/>
                      <a:pt x="3674" y="1451"/>
                      <a:pt x="3673" y="1446"/>
                    </a:cubicBezTo>
                    <a:cubicBezTo>
                      <a:pt x="3668" y="1426"/>
                      <a:pt x="3660" y="1410"/>
                      <a:pt x="3660" y="1387"/>
                    </a:cubicBezTo>
                    <a:cubicBezTo>
                      <a:pt x="3662" y="1385"/>
                      <a:pt x="3662" y="1385"/>
                      <a:pt x="3662" y="1385"/>
                    </a:cubicBezTo>
                    <a:cubicBezTo>
                      <a:pt x="3662" y="1386"/>
                      <a:pt x="3663" y="1385"/>
                      <a:pt x="3664" y="1387"/>
                    </a:cubicBezTo>
                    <a:cubicBezTo>
                      <a:pt x="3666" y="1389"/>
                      <a:pt x="3673" y="1428"/>
                      <a:pt x="3678" y="1434"/>
                    </a:cubicBezTo>
                    <a:cubicBezTo>
                      <a:pt x="3679" y="1435"/>
                      <a:pt x="3681" y="1437"/>
                      <a:pt x="3683" y="1438"/>
                    </a:cubicBezTo>
                    <a:close/>
                    <a:moveTo>
                      <a:pt x="3683" y="1625"/>
                    </a:moveTo>
                    <a:cubicBezTo>
                      <a:pt x="3647" y="1642"/>
                      <a:pt x="3647" y="1642"/>
                      <a:pt x="3647" y="1642"/>
                    </a:cubicBezTo>
                    <a:cubicBezTo>
                      <a:pt x="3619" y="1581"/>
                      <a:pt x="3619" y="1581"/>
                      <a:pt x="3619" y="1581"/>
                    </a:cubicBezTo>
                    <a:cubicBezTo>
                      <a:pt x="3669" y="1557"/>
                      <a:pt x="3669" y="1557"/>
                      <a:pt x="3669" y="1557"/>
                    </a:cubicBezTo>
                    <a:cubicBezTo>
                      <a:pt x="3658" y="1536"/>
                      <a:pt x="3648" y="1516"/>
                      <a:pt x="3636" y="1495"/>
                    </a:cubicBezTo>
                    <a:cubicBezTo>
                      <a:pt x="3588" y="1523"/>
                      <a:pt x="3588" y="1523"/>
                      <a:pt x="3588" y="1523"/>
                    </a:cubicBezTo>
                    <a:cubicBezTo>
                      <a:pt x="3554" y="1465"/>
                      <a:pt x="3554" y="1465"/>
                      <a:pt x="3554" y="1465"/>
                    </a:cubicBezTo>
                    <a:cubicBezTo>
                      <a:pt x="3602" y="1437"/>
                      <a:pt x="3602" y="1437"/>
                      <a:pt x="3602" y="1437"/>
                    </a:cubicBezTo>
                    <a:cubicBezTo>
                      <a:pt x="3590" y="1417"/>
                      <a:pt x="3577" y="1398"/>
                      <a:pt x="3564" y="1379"/>
                    </a:cubicBezTo>
                    <a:cubicBezTo>
                      <a:pt x="3518" y="1411"/>
                      <a:pt x="3518" y="1411"/>
                      <a:pt x="3518" y="1411"/>
                    </a:cubicBezTo>
                    <a:cubicBezTo>
                      <a:pt x="3511" y="1400"/>
                      <a:pt x="3511" y="1400"/>
                      <a:pt x="3511" y="1400"/>
                    </a:cubicBezTo>
                    <a:cubicBezTo>
                      <a:pt x="3511" y="1547"/>
                      <a:pt x="3511" y="1547"/>
                      <a:pt x="3511" y="1547"/>
                    </a:cubicBezTo>
                    <a:cubicBezTo>
                      <a:pt x="3596" y="1695"/>
                      <a:pt x="3656" y="1860"/>
                      <a:pt x="3683" y="2036"/>
                    </a:cubicBezTo>
                    <a:cubicBezTo>
                      <a:pt x="3683" y="1730"/>
                      <a:pt x="3683" y="1730"/>
                      <a:pt x="3683" y="1730"/>
                    </a:cubicBezTo>
                    <a:cubicBezTo>
                      <a:pt x="3673" y="1702"/>
                      <a:pt x="3673" y="1702"/>
                      <a:pt x="3673" y="1702"/>
                    </a:cubicBezTo>
                    <a:cubicBezTo>
                      <a:pt x="3683" y="1698"/>
                      <a:pt x="3683" y="1698"/>
                      <a:pt x="3683" y="1698"/>
                    </a:cubicBezTo>
                    <a:cubicBezTo>
                      <a:pt x="3683" y="1625"/>
                      <a:pt x="3683" y="1625"/>
                      <a:pt x="3683" y="1625"/>
                    </a:cubicBezTo>
                    <a:close/>
                    <a:moveTo>
                      <a:pt x="3683" y="2485"/>
                    </a:moveTo>
                    <a:cubicBezTo>
                      <a:pt x="3683" y="2791"/>
                      <a:pt x="3683" y="2791"/>
                      <a:pt x="3683" y="2791"/>
                    </a:cubicBezTo>
                    <a:cubicBezTo>
                      <a:pt x="3679" y="2803"/>
                      <a:pt x="3679" y="2803"/>
                      <a:pt x="3679" y="2803"/>
                    </a:cubicBezTo>
                    <a:cubicBezTo>
                      <a:pt x="3683" y="2804"/>
                      <a:pt x="3683" y="2804"/>
                      <a:pt x="3683" y="2804"/>
                    </a:cubicBezTo>
                    <a:cubicBezTo>
                      <a:pt x="3683" y="2877"/>
                      <a:pt x="3683" y="2877"/>
                      <a:pt x="3683" y="2877"/>
                    </a:cubicBezTo>
                    <a:cubicBezTo>
                      <a:pt x="3654" y="2863"/>
                      <a:pt x="3654" y="2863"/>
                      <a:pt x="3654" y="2863"/>
                    </a:cubicBezTo>
                    <a:cubicBezTo>
                      <a:pt x="3626" y="2924"/>
                      <a:pt x="3626" y="2924"/>
                      <a:pt x="3626" y="2924"/>
                    </a:cubicBezTo>
                    <a:cubicBezTo>
                      <a:pt x="3677" y="2948"/>
                      <a:pt x="3677" y="2948"/>
                      <a:pt x="3677" y="2948"/>
                    </a:cubicBezTo>
                    <a:cubicBezTo>
                      <a:pt x="3667" y="2969"/>
                      <a:pt x="3656" y="2990"/>
                      <a:pt x="3645" y="3010"/>
                    </a:cubicBezTo>
                    <a:cubicBezTo>
                      <a:pt x="3597" y="2982"/>
                      <a:pt x="3597" y="2982"/>
                      <a:pt x="3597" y="2982"/>
                    </a:cubicBezTo>
                    <a:cubicBezTo>
                      <a:pt x="3563" y="3041"/>
                      <a:pt x="3563" y="3041"/>
                      <a:pt x="3563" y="3041"/>
                    </a:cubicBezTo>
                    <a:cubicBezTo>
                      <a:pt x="3612" y="3069"/>
                      <a:pt x="3612" y="3069"/>
                      <a:pt x="3612" y="3069"/>
                    </a:cubicBezTo>
                    <a:cubicBezTo>
                      <a:pt x="3599" y="3089"/>
                      <a:pt x="3587" y="3109"/>
                      <a:pt x="3574" y="3128"/>
                    </a:cubicBezTo>
                    <a:cubicBezTo>
                      <a:pt x="3529" y="3096"/>
                      <a:pt x="3529" y="3096"/>
                      <a:pt x="3529" y="3096"/>
                    </a:cubicBezTo>
                    <a:cubicBezTo>
                      <a:pt x="3511" y="3121"/>
                      <a:pt x="3511" y="3121"/>
                      <a:pt x="3511" y="3121"/>
                    </a:cubicBezTo>
                    <a:cubicBezTo>
                      <a:pt x="3511" y="2974"/>
                      <a:pt x="3511" y="2974"/>
                      <a:pt x="3511" y="2974"/>
                    </a:cubicBezTo>
                    <a:cubicBezTo>
                      <a:pt x="3596" y="2826"/>
                      <a:pt x="3656" y="2661"/>
                      <a:pt x="3683" y="2485"/>
                    </a:cubicBezTo>
                    <a:close/>
                    <a:moveTo>
                      <a:pt x="3683" y="3293"/>
                    </a:moveTo>
                    <a:cubicBezTo>
                      <a:pt x="3683" y="3331"/>
                      <a:pt x="3683" y="3331"/>
                      <a:pt x="3683" y="3331"/>
                    </a:cubicBezTo>
                    <a:cubicBezTo>
                      <a:pt x="3665" y="3320"/>
                      <a:pt x="3665" y="3320"/>
                      <a:pt x="3665" y="3320"/>
                    </a:cubicBezTo>
                    <a:cubicBezTo>
                      <a:pt x="3683" y="3293"/>
                      <a:pt x="3683" y="3293"/>
                      <a:pt x="3683" y="3293"/>
                    </a:cubicBezTo>
                    <a:close/>
                    <a:moveTo>
                      <a:pt x="3683" y="3399"/>
                    </a:moveTo>
                    <a:cubicBezTo>
                      <a:pt x="3683" y="3471"/>
                      <a:pt x="3683" y="3471"/>
                      <a:pt x="3683" y="3471"/>
                    </a:cubicBezTo>
                    <a:cubicBezTo>
                      <a:pt x="3625" y="3373"/>
                      <a:pt x="3625" y="3373"/>
                      <a:pt x="3625" y="3373"/>
                    </a:cubicBezTo>
                    <a:cubicBezTo>
                      <a:pt x="3651" y="3342"/>
                      <a:pt x="3651" y="3342"/>
                      <a:pt x="3651" y="3342"/>
                    </a:cubicBezTo>
                    <a:cubicBezTo>
                      <a:pt x="3683" y="3399"/>
                      <a:pt x="3683" y="3399"/>
                      <a:pt x="3683" y="3399"/>
                    </a:cubicBezTo>
                    <a:close/>
                    <a:moveTo>
                      <a:pt x="3683" y="3551"/>
                    </a:moveTo>
                    <a:cubicBezTo>
                      <a:pt x="3683" y="3586"/>
                      <a:pt x="3683" y="3586"/>
                      <a:pt x="3683" y="3586"/>
                    </a:cubicBezTo>
                    <a:cubicBezTo>
                      <a:pt x="3511" y="3522"/>
                      <a:pt x="3511" y="3522"/>
                      <a:pt x="3511" y="3522"/>
                    </a:cubicBezTo>
                    <a:cubicBezTo>
                      <a:pt x="3511" y="3505"/>
                      <a:pt x="3511" y="3505"/>
                      <a:pt x="3511" y="3505"/>
                    </a:cubicBezTo>
                    <a:cubicBezTo>
                      <a:pt x="3527" y="3487"/>
                      <a:pt x="3527" y="3487"/>
                      <a:pt x="3527" y="3487"/>
                    </a:cubicBezTo>
                    <a:cubicBezTo>
                      <a:pt x="3683" y="3551"/>
                      <a:pt x="3683" y="3551"/>
                      <a:pt x="3683" y="3551"/>
                    </a:cubicBezTo>
                    <a:close/>
                    <a:moveTo>
                      <a:pt x="3683" y="3885"/>
                    </a:moveTo>
                    <a:cubicBezTo>
                      <a:pt x="3683" y="4039"/>
                      <a:pt x="3683" y="4039"/>
                      <a:pt x="3683" y="4039"/>
                    </a:cubicBezTo>
                    <a:cubicBezTo>
                      <a:pt x="3628" y="4083"/>
                      <a:pt x="3571" y="4125"/>
                      <a:pt x="3511" y="4164"/>
                    </a:cubicBezTo>
                    <a:cubicBezTo>
                      <a:pt x="3511" y="4020"/>
                      <a:pt x="3511" y="4020"/>
                      <a:pt x="3511" y="4020"/>
                    </a:cubicBezTo>
                    <a:cubicBezTo>
                      <a:pt x="3571" y="3978"/>
                      <a:pt x="3628" y="3933"/>
                      <a:pt x="3683" y="3885"/>
                    </a:cubicBezTo>
                    <a:close/>
                    <a:moveTo>
                      <a:pt x="3511" y="3822"/>
                    </a:moveTo>
                    <a:cubicBezTo>
                      <a:pt x="3511" y="3789"/>
                      <a:pt x="3511" y="3789"/>
                      <a:pt x="3511" y="3789"/>
                    </a:cubicBezTo>
                    <a:cubicBezTo>
                      <a:pt x="3516" y="3790"/>
                      <a:pt x="3516" y="3790"/>
                      <a:pt x="3516" y="3790"/>
                    </a:cubicBezTo>
                    <a:cubicBezTo>
                      <a:pt x="3511" y="3784"/>
                      <a:pt x="3511" y="3784"/>
                      <a:pt x="3511" y="3784"/>
                    </a:cubicBezTo>
                    <a:cubicBezTo>
                      <a:pt x="3511" y="3728"/>
                      <a:pt x="3511" y="3728"/>
                      <a:pt x="3511" y="3728"/>
                    </a:cubicBezTo>
                    <a:cubicBezTo>
                      <a:pt x="3574" y="3808"/>
                      <a:pt x="3574" y="3808"/>
                      <a:pt x="3574" y="3808"/>
                    </a:cubicBezTo>
                    <a:cubicBezTo>
                      <a:pt x="3543" y="3833"/>
                      <a:pt x="3543" y="3833"/>
                      <a:pt x="3543" y="3833"/>
                    </a:cubicBezTo>
                    <a:cubicBezTo>
                      <a:pt x="3511" y="3822"/>
                      <a:pt x="3511" y="3822"/>
                      <a:pt x="3511" y="3822"/>
                    </a:cubicBezTo>
                    <a:close/>
                    <a:moveTo>
                      <a:pt x="3511" y="3629"/>
                    </a:moveTo>
                    <a:cubicBezTo>
                      <a:pt x="3631" y="3754"/>
                      <a:pt x="3631" y="3754"/>
                      <a:pt x="3631" y="3754"/>
                    </a:cubicBezTo>
                    <a:cubicBezTo>
                      <a:pt x="3657" y="3729"/>
                      <a:pt x="3657" y="3729"/>
                      <a:pt x="3657" y="3729"/>
                    </a:cubicBezTo>
                    <a:cubicBezTo>
                      <a:pt x="3511" y="3577"/>
                      <a:pt x="3511" y="3577"/>
                      <a:pt x="3511" y="3577"/>
                    </a:cubicBezTo>
                    <a:cubicBezTo>
                      <a:pt x="3511" y="3629"/>
                      <a:pt x="3511" y="3629"/>
                      <a:pt x="3511" y="3629"/>
                    </a:cubicBezTo>
                    <a:close/>
                    <a:moveTo>
                      <a:pt x="3511" y="3216"/>
                    </a:moveTo>
                    <a:cubicBezTo>
                      <a:pt x="3511" y="3166"/>
                      <a:pt x="3511" y="3166"/>
                      <a:pt x="3511" y="3166"/>
                    </a:cubicBezTo>
                    <a:cubicBezTo>
                      <a:pt x="3536" y="3183"/>
                      <a:pt x="3536" y="3183"/>
                      <a:pt x="3536" y="3183"/>
                    </a:cubicBezTo>
                    <a:cubicBezTo>
                      <a:pt x="3528" y="3194"/>
                      <a:pt x="3520" y="3205"/>
                      <a:pt x="3511" y="3216"/>
                    </a:cubicBezTo>
                    <a:close/>
                    <a:moveTo>
                      <a:pt x="3511" y="1333"/>
                    </a:moveTo>
                    <a:cubicBezTo>
                      <a:pt x="3511" y="1305"/>
                      <a:pt x="3511" y="1305"/>
                      <a:pt x="3511" y="1305"/>
                    </a:cubicBezTo>
                    <a:cubicBezTo>
                      <a:pt x="3516" y="1311"/>
                      <a:pt x="3521" y="1318"/>
                      <a:pt x="3525" y="1324"/>
                    </a:cubicBezTo>
                    <a:cubicBezTo>
                      <a:pt x="3511" y="1333"/>
                      <a:pt x="3511" y="1333"/>
                      <a:pt x="3511" y="1333"/>
                    </a:cubicBezTo>
                    <a:close/>
                    <a:moveTo>
                      <a:pt x="3511" y="825"/>
                    </a:moveTo>
                    <a:cubicBezTo>
                      <a:pt x="3511" y="805"/>
                      <a:pt x="3511" y="805"/>
                      <a:pt x="3511" y="805"/>
                    </a:cubicBezTo>
                    <a:cubicBezTo>
                      <a:pt x="3520" y="805"/>
                      <a:pt x="3527" y="805"/>
                      <a:pt x="3529" y="805"/>
                    </a:cubicBezTo>
                    <a:cubicBezTo>
                      <a:pt x="3534" y="807"/>
                      <a:pt x="3546" y="817"/>
                      <a:pt x="3544" y="823"/>
                    </a:cubicBezTo>
                    <a:cubicBezTo>
                      <a:pt x="3542" y="829"/>
                      <a:pt x="3524" y="827"/>
                      <a:pt x="3511" y="825"/>
                    </a:cubicBezTo>
                    <a:close/>
                    <a:moveTo>
                      <a:pt x="3511" y="759"/>
                    </a:moveTo>
                    <a:cubicBezTo>
                      <a:pt x="3511" y="715"/>
                      <a:pt x="3511" y="715"/>
                      <a:pt x="3511" y="715"/>
                    </a:cubicBezTo>
                    <a:cubicBezTo>
                      <a:pt x="3516" y="709"/>
                      <a:pt x="3520" y="702"/>
                      <a:pt x="3522" y="696"/>
                    </a:cubicBezTo>
                    <a:cubicBezTo>
                      <a:pt x="3523" y="694"/>
                      <a:pt x="3523" y="688"/>
                      <a:pt x="3523" y="683"/>
                    </a:cubicBezTo>
                    <a:cubicBezTo>
                      <a:pt x="3524" y="682"/>
                      <a:pt x="3525" y="682"/>
                      <a:pt x="3526" y="682"/>
                    </a:cubicBezTo>
                    <a:cubicBezTo>
                      <a:pt x="3537" y="700"/>
                      <a:pt x="3542" y="715"/>
                      <a:pt x="3538" y="728"/>
                    </a:cubicBezTo>
                    <a:cubicBezTo>
                      <a:pt x="3535" y="735"/>
                      <a:pt x="3524" y="747"/>
                      <a:pt x="3511" y="759"/>
                    </a:cubicBezTo>
                    <a:close/>
                    <a:moveTo>
                      <a:pt x="3511" y="371"/>
                    </a:moveTo>
                    <a:cubicBezTo>
                      <a:pt x="3511" y="514"/>
                      <a:pt x="3511" y="514"/>
                      <a:pt x="3511" y="514"/>
                    </a:cubicBezTo>
                    <a:cubicBezTo>
                      <a:pt x="3461" y="479"/>
                      <a:pt x="3410" y="445"/>
                      <a:pt x="3356" y="414"/>
                    </a:cubicBezTo>
                    <a:cubicBezTo>
                      <a:pt x="3356" y="278"/>
                      <a:pt x="3356" y="278"/>
                      <a:pt x="3356" y="278"/>
                    </a:cubicBezTo>
                    <a:cubicBezTo>
                      <a:pt x="3409" y="307"/>
                      <a:pt x="3461" y="338"/>
                      <a:pt x="3511" y="371"/>
                    </a:cubicBezTo>
                    <a:close/>
                    <a:moveTo>
                      <a:pt x="3511" y="715"/>
                    </a:moveTo>
                    <a:cubicBezTo>
                      <a:pt x="3511" y="759"/>
                      <a:pt x="3511" y="759"/>
                      <a:pt x="3511" y="759"/>
                    </a:cubicBezTo>
                    <a:cubicBezTo>
                      <a:pt x="3496" y="774"/>
                      <a:pt x="3478" y="789"/>
                      <a:pt x="3476" y="795"/>
                    </a:cubicBezTo>
                    <a:cubicBezTo>
                      <a:pt x="3475" y="798"/>
                      <a:pt x="3480" y="803"/>
                      <a:pt x="3482" y="803"/>
                    </a:cubicBezTo>
                    <a:cubicBezTo>
                      <a:pt x="3487" y="805"/>
                      <a:pt x="3500" y="805"/>
                      <a:pt x="3511" y="805"/>
                    </a:cubicBezTo>
                    <a:cubicBezTo>
                      <a:pt x="3511" y="825"/>
                      <a:pt x="3511" y="825"/>
                      <a:pt x="3511" y="825"/>
                    </a:cubicBezTo>
                    <a:cubicBezTo>
                      <a:pt x="3506" y="824"/>
                      <a:pt x="3502" y="824"/>
                      <a:pt x="3500" y="824"/>
                    </a:cubicBezTo>
                    <a:cubicBezTo>
                      <a:pt x="3493" y="824"/>
                      <a:pt x="3492" y="825"/>
                      <a:pt x="3485" y="825"/>
                    </a:cubicBezTo>
                    <a:cubicBezTo>
                      <a:pt x="3480" y="824"/>
                      <a:pt x="3472" y="822"/>
                      <a:pt x="3466" y="821"/>
                    </a:cubicBezTo>
                    <a:cubicBezTo>
                      <a:pt x="3458" y="820"/>
                      <a:pt x="3452" y="821"/>
                      <a:pt x="3446" y="822"/>
                    </a:cubicBezTo>
                    <a:cubicBezTo>
                      <a:pt x="3440" y="824"/>
                      <a:pt x="3386" y="867"/>
                      <a:pt x="3385" y="870"/>
                    </a:cubicBezTo>
                    <a:cubicBezTo>
                      <a:pt x="3383" y="876"/>
                      <a:pt x="3396" y="886"/>
                      <a:pt x="3398" y="889"/>
                    </a:cubicBezTo>
                    <a:cubicBezTo>
                      <a:pt x="3425" y="938"/>
                      <a:pt x="3431" y="962"/>
                      <a:pt x="3470" y="976"/>
                    </a:cubicBezTo>
                    <a:cubicBezTo>
                      <a:pt x="3472" y="977"/>
                      <a:pt x="3481" y="980"/>
                      <a:pt x="3497" y="984"/>
                    </a:cubicBezTo>
                    <a:cubicBezTo>
                      <a:pt x="3497" y="985"/>
                      <a:pt x="3498" y="985"/>
                      <a:pt x="3498" y="987"/>
                    </a:cubicBezTo>
                    <a:cubicBezTo>
                      <a:pt x="3497" y="990"/>
                      <a:pt x="3484" y="991"/>
                      <a:pt x="3482" y="991"/>
                    </a:cubicBezTo>
                    <a:cubicBezTo>
                      <a:pt x="3439" y="985"/>
                      <a:pt x="3438" y="1000"/>
                      <a:pt x="3429" y="997"/>
                    </a:cubicBezTo>
                    <a:cubicBezTo>
                      <a:pt x="3413" y="991"/>
                      <a:pt x="3403" y="964"/>
                      <a:pt x="3404" y="947"/>
                    </a:cubicBezTo>
                    <a:cubicBezTo>
                      <a:pt x="3404" y="944"/>
                      <a:pt x="3397" y="884"/>
                      <a:pt x="3377" y="878"/>
                    </a:cubicBezTo>
                    <a:cubicBezTo>
                      <a:pt x="3374" y="877"/>
                      <a:pt x="3365" y="882"/>
                      <a:pt x="3356" y="888"/>
                    </a:cubicBezTo>
                    <a:cubicBezTo>
                      <a:pt x="3356" y="853"/>
                      <a:pt x="3356" y="853"/>
                      <a:pt x="3356" y="853"/>
                    </a:cubicBezTo>
                    <a:cubicBezTo>
                      <a:pt x="3374" y="841"/>
                      <a:pt x="3388" y="830"/>
                      <a:pt x="3391" y="822"/>
                    </a:cubicBezTo>
                    <a:cubicBezTo>
                      <a:pt x="3394" y="814"/>
                      <a:pt x="3383" y="809"/>
                      <a:pt x="3381" y="806"/>
                    </a:cubicBezTo>
                    <a:cubicBezTo>
                      <a:pt x="3378" y="802"/>
                      <a:pt x="3381" y="799"/>
                      <a:pt x="3381" y="796"/>
                    </a:cubicBezTo>
                    <a:cubicBezTo>
                      <a:pt x="3381" y="790"/>
                      <a:pt x="3374" y="789"/>
                      <a:pt x="3371" y="784"/>
                    </a:cubicBezTo>
                    <a:cubicBezTo>
                      <a:pt x="3367" y="777"/>
                      <a:pt x="3363" y="768"/>
                      <a:pt x="3360" y="758"/>
                    </a:cubicBezTo>
                    <a:cubicBezTo>
                      <a:pt x="3361" y="757"/>
                      <a:pt x="3361" y="758"/>
                      <a:pt x="3363" y="758"/>
                    </a:cubicBezTo>
                    <a:cubicBezTo>
                      <a:pt x="3367" y="759"/>
                      <a:pt x="3388" y="781"/>
                      <a:pt x="3410" y="788"/>
                    </a:cubicBezTo>
                    <a:cubicBezTo>
                      <a:pt x="3423" y="793"/>
                      <a:pt x="3423" y="793"/>
                      <a:pt x="3423" y="793"/>
                    </a:cubicBezTo>
                    <a:cubicBezTo>
                      <a:pt x="3438" y="798"/>
                      <a:pt x="3490" y="748"/>
                      <a:pt x="3505" y="724"/>
                    </a:cubicBezTo>
                    <a:cubicBezTo>
                      <a:pt x="3507" y="721"/>
                      <a:pt x="3509" y="718"/>
                      <a:pt x="3511" y="715"/>
                    </a:cubicBezTo>
                    <a:close/>
                    <a:moveTo>
                      <a:pt x="3511" y="1305"/>
                    </a:moveTo>
                    <a:cubicBezTo>
                      <a:pt x="3511" y="1333"/>
                      <a:pt x="3511" y="1333"/>
                      <a:pt x="3511" y="1333"/>
                    </a:cubicBezTo>
                    <a:cubicBezTo>
                      <a:pt x="3480" y="1356"/>
                      <a:pt x="3480" y="1356"/>
                      <a:pt x="3480" y="1356"/>
                    </a:cubicBezTo>
                    <a:cubicBezTo>
                      <a:pt x="3511" y="1400"/>
                      <a:pt x="3511" y="1400"/>
                      <a:pt x="3511" y="1400"/>
                    </a:cubicBezTo>
                    <a:cubicBezTo>
                      <a:pt x="3511" y="1547"/>
                      <a:pt x="3511" y="1547"/>
                      <a:pt x="3511" y="1547"/>
                    </a:cubicBezTo>
                    <a:cubicBezTo>
                      <a:pt x="3467" y="1469"/>
                      <a:pt x="3415" y="1395"/>
                      <a:pt x="3356" y="1327"/>
                    </a:cubicBezTo>
                    <a:cubicBezTo>
                      <a:pt x="3356" y="1201"/>
                      <a:pt x="3356" y="1201"/>
                      <a:pt x="3356" y="1201"/>
                    </a:cubicBezTo>
                    <a:cubicBezTo>
                      <a:pt x="3391" y="1166"/>
                      <a:pt x="3391" y="1166"/>
                      <a:pt x="3391" y="1166"/>
                    </a:cubicBezTo>
                    <a:cubicBezTo>
                      <a:pt x="3407" y="1183"/>
                      <a:pt x="3423" y="1200"/>
                      <a:pt x="3439" y="1217"/>
                    </a:cubicBezTo>
                    <a:cubicBezTo>
                      <a:pt x="3396" y="1253"/>
                      <a:pt x="3396" y="1253"/>
                      <a:pt x="3396" y="1253"/>
                    </a:cubicBezTo>
                    <a:cubicBezTo>
                      <a:pt x="3440" y="1304"/>
                      <a:pt x="3440" y="1304"/>
                      <a:pt x="3440" y="1304"/>
                    </a:cubicBezTo>
                    <a:cubicBezTo>
                      <a:pt x="3482" y="1269"/>
                      <a:pt x="3482" y="1269"/>
                      <a:pt x="3482" y="1269"/>
                    </a:cubicBezTo>
                    <a:cubicBezTo>
                      <a:pt x="3492" y="1281"/>
                      <a:pt x="3502" y="1293"/>
                      <a:pt x="3511" y="1305"/>
                    </a:cubicBezTo>
                    <a:close/>
                    <a:moveTo>
                      <a:pt x="3511" y="2974"/>
                    </a:moveTo>
                    <a:cubicBezTo>
                      <a:pt x="3511" y="3121"/>
                      <a:pt x="3511" y="3121"/>
                      <a:pt x="3511" y="3121"/>
                    </a:cubicBezTo>
                    <a:cubicBezTo>
                      <a:pt x="3490" y="3151"/>
                      <a:pt x="3490" y="3151"/>
                      <a:pt x="3490" y="3151"/>
                    </a:cubicBezTo>
                    <a:cubicBezTo>
                      <a:pt x="3511" y="3166"/>
                      <a:pt x="3511" y="3166"/>
                      <a:pt x="3511" y="3166"/>
                    </a:cubicBezTo>
                    <a:cubicBezTo>
                      <a:pt x="3511" y="3216"/>
                      <a:pt x="3511" y="3216"/>
                      <a:pt x="3511" y="3216"/>
                    </a:cubicBezTo>
                    <a:cubicBezTo>
                      <a:pt x="3506" y="3223"/>
                      <a:pt x="3499" y="3231"/>
                      <a:pt x="3493" y="3239"/>
                    </a:cubicBezTo>
                    <a:cubicBezTo>
                      <a:pt x="3451" y="3204"/>
                      <a:pt x="3451" y="3204"/>
                      <a:pt x="3451" y="3204"/>
                    </a:cubicBezTo>
                    <a:cubicBezTo>
                      <a:pt x="3408" y="3255"/>
                      <a:pt x="3408" y="3255"/>
                      <a:pt x="3408" y="3255"/>
                    </a:cubicBezTo>
                    <a:cubicBezTo>
                      <a:pt x="3451" y="3291"/>
                      <a:pt x="3451" y="3291"/>
                      <a:pt x="3451" y="3291"/>
                    </a:cubicBezTo>
                    <a:cubicBezTo>
                      <a:pt x="3435" y="3308"/>
                      <a:pt x="3419" y="3326"/>
                      <a:pt x="3403" y="3342"/>
                    </a:cubicBezTo>
                    <a:cubicBezTo>
                      <a:pt x="3364" y="3304"/>
                      <a:pt x="3364" y="3304"/>
                      <a:pt x="3364" y="3304"/>
                    </a:cubicBezTo>
                    <a:cubicBezTo>
                      <a:pt x="3356" y="3311"/>
                      <a:pt x="3356" y="3311"/>
                      <a:pt x="3356" y="3311"/>
                    </a:cubicBezTo>
                    <a:cubicBezTo>
                      <a:pt x="3356" y="3194"/>
                      <a:pt x="3356" y="3194"/>
                      <a:pt x="3356" y="3194"/>
                    </a:cubicBezTo>
                    <a:cubicBezTo>
                      <a:pt x="3415" y="3126"/>
                      <a:pt x="3467" y="3052"/>
                      <a:pt x="3511" y="2974"/>
                    </a:cubicBezTo>
                    <a:close/>
                    <a:moveTo>
                      <a:pt x="3511" y="3505"/>
                    </a:moveTo>
                    <a:cubicBezTo>
                      <a:pt x="3511" y="3522"/>
                      <a:pt x="3511" y="3522"/>
                      <a:pt x="3511" y="3522"/>
                    </a:cubicBezTo>
                    <a:cubicBezTo>
                      <a:pt x="3500" y="3518"/>
                      <a:pt x="3500" y="3518"/>
                      <a:pt x="3500" y="3518"/>
                    </a:cubicBezTo>
                    <a:cubicBezTo>
                      <a:pt x="3511" y="3505"/>
                      <a:pt x="3511" y="3505"/>
                      <a:pt x="3511" y="3505"/>
                    </a:cubicBezTo>
                    <a:close/>
                    <a:moveTo>
                      <a:pt x="3511" y="3577"/>
                    </a:moveTo>
                    <a:cubicBezTo>
                      <a:pt x="3511" y="3629"/>
                      <a:pt x="3511" y="3629"/>
                      <a:pt x="3511" y="3629"/>
                    </a:cubicBezTo>
                    <a:cubicBezTo>
                      <a:pt x="3448" y="3564"/>
                      <a:pt x="3448" y="3564"/>
                      <a:pt x="3448" y="3564"/>
                    </a:cubicBezTo>
                    <a:cubicBezTo>
                      <a:pt x="3474" y="3539"/>
                      <a:pt x="3474" y="3539"/>
                      <a:pt x="3474" y="3539"/>
                    </a:cubicBezTo>
                    <a:cubicBezTo>
                      <a:pt x="3511" y="3577"/>
                      <a:pt x="3511" y="3577"/>
                      <a:pt x="3511" y="3577"/>
                    </a:cubicBezTo>
                    <a:close/>
                    <a:moveTo>
                      <a:pt x="3511" y="3728"/>
                    </a:moveTo>
                    <a:cubicBezTo>
                      <a:pt x="3412" y="3601"/>
                      <a:pt x="3412" y="3601"/>
                      <a:pt x="3412" y="3601"/>
                    </a:cubicBezTo>
                    <a:cubicBezTo>
                      <a:pt x="3385" y="3623"/>
                      <a:pt x="3385" y="3623"/>
                      <a:pt x="3385" y="3623"/>
                    </a:cubicBezTo>
                    <a:cubicBezTo>
                      <a:pt x="3511" y="3784"/>
                      <a:pt x="3511" y="3784"/>
                      <a:pt x="3511" y="3784"/>
                    </a:cubicBezTo>
                    <a:cubicBezTo>
                      <a:pt x="3511" y="3728"/>
                      <a:pt x="3511" y="3728"/>
                      <a:pt x="3511" y="3728"/>
                    </a:cubicBezTo>
                    <a:close/>
                    <a:moveTo>
                      <a:pt x="3511" y="3789"/>
                    </a:moveTo>
                    <a:cubicBezTo>
                      <a:pt x="3511" y="3822"/>
                      <a:pt x="3511" y="3822"/>
                      <a:pt x="3511" y="3822"/>
                    </a:cubicBezTo>
                    <a:cubicBezTo>
                      <a:pt x="3356" y="3767"/>
                      <a:pt x="3356" y="3767"/>
                      <a:pt x="3356" y="3767"/>
                    </a:cubicBezTo>
                    <a:cubicBezTo>
                      <a:pt x="3356" y="3732"/>
                      <a:pt x="3356" y="3732"/>
                      <a:pt x="3356" y="3732"/>
                    </a:cubicBezTo>
                    <a:cubicBezTo>
                      <a:pt x="3511" y="3789"/>
                      <a:pt x="3511" y="3789"/>
                      <a:pt x="3511" y="3789"/>
                    </a:cubicBezTo>
                    <a:close/>
                    <a:moveTo>
                      <a:pt x="3511" y="4020"/>
                    </a:moveTo>
                    <a:cubicBezTo>
                      <a:pt x="3511" y="4164"/>
                      <a:pt x="3511" y="4164"/>
                      <a:pt x="3511" y="4164"/>
                    </a:cubicBezTo>
                    <a:cubicBezTo>
                      <a:pt x="3461" y="4197"/>
                      <a:pt x="3409" y="4228"/>
                      <a:pt x="3356" y="4257"/>
                    </a:cubicBezTo>
                    <a:cubicBezTo>
                      <a:pt x="3356" y="4121"/>
                      <a:pt x="3356" y="4121"/>
                      <a:pt x="3356" y="4121"/>
                    </a:cubicBezTo>
                    <a:cubicBezTo>
                      <a:pt x="3410" y="4090"/>
                      <a:pt x="3461" y="4056"/>
                      <a:pt x="3511" y="4020"/>
                    </a:cubicBezTo>
                    <a:close/>
                    <a:moveTo>
                      <a:pt x="3356" y="3871"/>
                    </a:moveTo>
                    <a:cubicBezTo>
                      <a:pt x="3409" y="3938"/>
                      <a:pt x="3409" y="3938"/>
                      <a:pt x="3409" y="3938"/>
                    </a:cubicBezTo>
                    <a:cubicBezTo>
                      <a:pt x="3436" y="3917"/>
                      <a:pt x="3436" y="3917"/>
                      <a:pt x="3436" y="3917"/>
                    </a:cubicBezTo>
                    <a:cubicBezTo>
                      <a:pt x="3356" y="3815"/>
                      <a:pt x="3356" y="3815"/>
                      <a:pt x="3356" y="3815"/>
                    </a:cubicBezTo>
                    <a:cubicBezTo>
                      <a:pt x="3356" y="3871"/>
                      <a:pt x="3356" y="3871"/>
                      <a:pt x="3356" y="3871"/>
                    </a:cubicBezTo>
                    <a:close/>
                    <a:moveTo>
                      <a:pt x="3356" y="2954"/>
                    </a:moveTo>
                    <a:cubicBezTo>
                      <a:pt x="3356" y="2660"/>
                      <a:pt x="3356" y="2660"/>
                      <a:pt x="3356" y="2660"/>
                    </a:cubicBezTo>
                    <a:cubicBezTo>
                      <a:pt x="3396" y="2644"/>
                      <a:pt x="3396" y="2644"/>
                      <a:pt x="3396" y="2644"/>
                    </a:cubicBezTo>
                    <a:cubicBezTo>
                      <a:pt x="3396" y="2522"/>
                      <a:pt x="3396" y="2522"/>
                      <a:pt x="3396" y="2522"/>
                    </a:cubicBezTo>
                    <a:cubicBezTo>
                      <a:pt x="3357" y="2500"/>
                      <a:pt x="3357" y="2500"/>
                      <a:pt x="3357" y="2500"/>
                    </a:cubicBezTo>
                    <a:cubicBezTo>
                      <a:pt x="3356" y="2500"/>
                      <a:pt x="3356" y="2500"/>
                      <a:pt x="3356" y="2500"/>
                    </a:cubicBezTo>
                    <a:cubicBezTo>
                      <a:pt x="3356" y="2293"/>
                      <a:pt x="3356" y="2293"/>
                      <a:pt x="3356" y="2293"/>
                    </a:cubicBezTo>
                    <a:cubicBezTo>
                      <a:pt x="3396" y="2277"/>
                      <a:pt x="3396" y="2277"/>
                      <a:pt x="3396" y="2277"/>
                    </a:cubicBezTo>
                    <a:cubicBezTo>
                      <a:pt x="3396" y="2156"/>
                      <a:pt x="3396" y="2156"/>
                      <a:pt x="3396" y="2156"/>
                    </a:cubicBezTo>
                    <a:cubicBezTo>
                      <a:pt x="3357" y="2133"/>
                      <a:pt x="3357" y="2133"/>
                      <a:pt x="3357" y="2133"/>
                    </a:cubicBezTo>
                    <a:cubicBezTo>
                      <a:pt x="3356" y="2133"/>
                      <a:pt x="3356" y="2133"/>
                      <a:pt x="3356" y="2133"/>
                    </a:cubicBezTo>
                    <a:cubicBezTo>
                      <a:pt x="3356" y="1927"/>
                      <a:pt x="3356" y="1927"/>
                      <a:pt x="3356" y="1927"/>
                    </a:cubicBezTo>
                    <a:cubicBezTo>
                      <a:pt x="3400" y="1927"/>
                      <a:pt x="3400" y="1927"/>
                      <a:pt x="3400" y="1927"/>
                    </a:cubicBezTo>
                    <a:cubicBezTo>
                      <a:pt x="3400" y="2024"/>
                      <a:pt x="3400" y="2024"/>
                      <a:pt x="3400" y="2024"/>
                    </a:cubicBezTo>
                    <a:cubicBezTo>
                      <a:pt x="3393" y="2024"/>
                      <a:pt x="3387" y="2025"/>
                      <a:pt x="3380" y="2026"/>
                    </a:cubicBezTo>
                    <a:cubicBezTo>
                      <a:pt x="3380" y="2066"/>
                      <a:pt x="3380" y="2066"/>
                      <a:pt x="3380" y="2066"/>
                    </a:cubicBezTo>
                    <a:cubicBezTo>
                      <a:pt x="3433" y="2096"/>
                      <a:pt x="3433" y="2096"/>
                      <a:pt x="3433" y="2096"/>
                    </a:cubicBezTo>
                    <a:cubicBezTo>
                      <a:pt x="3433" y="2336"/>
                      <a:pt x="3433" y="2336"/>
                      <a:pt x="3433" y="2336"/>
                    </a:cubicBezTo>
                    <a:cubicBezTo>
                      <a:pt x="3380" y="2358"/>
                      <a:pt x="3380" y="2358"/>
                      <a:pt x="3380" y="2358"/>
                    </a:cubicBezTo>
                    <a:cubicBezTo>
                      <a:pt x="3380" y="2376"/>
                      <a:pt x="3380" y="2376"/>
                      <a:pt x="3380" y="2376"/>
                    </a:cubicBezTo>
                    <a:cubicBezTo>
                      <a:pt x="3380" y="2412"/>
                      <a:pt x="3380" y="2412"/>
                      <a:pt x="3380" y="2412"/>
                    </a:cubicBezTo>
                    <a:cubicBezTo>
                      <a:pt x="3380" y="2433"/>
                      <a:pt x="3380" y="2433"/>
                      <a:pt x="3380" y="2433"/>
                    </a:cubicBezTo>
                    <a:cubicBezTo>
                      <a:pt x="3433" y="2463"/>
                      <a:pt x="3433" y="2463"/>
                      <a:pt x="3433" y="2463"/>
                    </a:cubicBezTo>
                    <a:cubicBezTo>
                      <a:pt x="3433" y="2703"/>
                      <a:pt x="3433" y="2703"/>
                      <a:pt x="3433" y="2703"/>
                    </a:cubicBezTo>
                    <a:cubicBezTo>
                      <a:pt x="3380" y="2724"/>
                      <a:pt x="3380" y="2724"/>
                      <a:pt x="3380" y="2724"/>
                    </a:cubicBezTo>
                    <a:cubicBezTo>
                      <a:pt x="3380" y="2954"/>
                      <a:pt x="3380" y="2954"/>
                      <a:pt x="3380" y="2954"/>
                    </a:cubicBezTo>
                    <a:lnTo>
                      <a:pt x="3356" y="2954"/>
                    </a:lnTo>
                    <a:close/>
                    <a:moveTo>
                      <a:pt x="3356" y="278"/>
                    </a:moveTo>
                    <a:cubicBezTo>
                      <a:pt x="3356" y="414"/>
                      <a:pt x="3356" y="414"/>
                      <a:pt x="3356" y="414"/>
                    </a:cubicBezTo>
                    <a:cubicBezTo>
                      <a:pt x="3331" y="399"/>
                      <a:pt x="3305" y="384"/>
                      <a:pt x="3278" y="370"/>
                    </a:cubicBezTo>
                    <a:cubicBezTo>
                      <a:pt x="3278" y="237"/>
                      <a:pt x="3278" y="237"/>
                      <a:pt x="3278" y="237"/>
                    </a:cubicBezTo>
                    <a:cubicBezTo>
                      <a:pt x="3305" y="250"/>
                      <a:pt x="3331" y="263"/>
                      <a:pt x="3356" y="278"/>
                    </a:cubicBezTo>
                    <a:close/>
                    <a:moveTo>
                      <a:pt x="3356" y="853"/>
                    </a:moveTo>
                    <a:cubicBezTo>
                      <a:pt x="3356" y="888"/>
                      <a:pt x="3356" y="888"/>
                      <a:pt x="3356" y="888"/>
                    </a:cubicBezTo>
                    <a:cubicBezTo>
                      <a:pt x="3349" y="894"/>
                      <a:pt x="3341" y="899"/>
                      <a:pt x="3338" y="900"/>
                    </a:cubicBezTo>
                    <a:cubicBezTo>
                      <a:pt x="3319" y="906"/>
                      <a:pt x="3299" y="914"/>
                      <a:pt x="3278" y="918"/>
                    </a:cubicBezTo>
                    <a:cubicBezTo>
                      <a:pt x="3278" y="918"/>
                      <a:pt x="3278" y="918"/>
                      <a:pt x="3278" y="918"/>
                    </a:cubicBezTo>
                    <a:cubicBezTo>
                      <a:pt x="3278" y="895"/>
                      <a:pt x="3278" y="895"/>
                      <a:pt x="3278" y="895"/>
                    </a:cubicBezTo>
                    <a:cubicBezTo>
                      <a:pt x="3301" y="884"/>
                      <a:pt x="3333" y="868"/>
                      <a:pt x="3356" y="853"/>
                    </a:cubicBezTo>
                    <a:close/>
                    <a:moveTo>
                      <a:pt x="3356" y="1201"/>
                    </a:moveTo>
                    <a:cubicBezTo>
                      <a:pt x="3356" y="1327"/>
                      <a:pt x="3356" y="1327"/>
                      <a:pt x="3356" y="1327"/>
                    </a:cubicBezTo>
                    <a:cubicBezTo>
                      <a:pt x="3332" y="1298"/>
                      <a:pt x="3305" y="1269"/>
                      <a:pt x="3278" y="1242"/>
                    </a:cubicBezTo>
                    <a:cubicBezTo>
                      <a:pt x="3278" y="1087"/>
                      <a:pt x="3278" y="1087"/>
                      <a:pt x="3278" y="1087"/>
                    </a:cubicBezTo>
                    <a:cubicBezTo>
                      <a:pt x="3292" y="1072"/>
                      <a:pt x="3292" y="1072"/>
                      <a:pt x="3292" y="1072"/>
                    </a:cubicBezTo>
                    <a:cubicBezTo>
                      <a:pt x="3309" y="1087"/>
                      <a:pt x="3326" y="1102"/>
                      <a:pt x="3343" y="1119"/>
                    </a:cubicBezTo>
                    <a:cubicBezTo>
                      <a:pt x="3304" y="1158"/>
                      <a:pt x="3304" y="1158"/>
                      <a:pt x="3304" y="1158"/>
                    </a:cubicBezTo>
                    <a:cubicBezTo>
                      <a:pt x="3352" y="1205"/>
                      <a:pt x="3352" y="1205"/>
                      <a:pt x="3352" y="1205"/>
                    </a:cubicBezTo>
                    <a:cubicBezTo>
                      <a:pt x="3356" y="1201"/>
                      <a:pt x="3356" y="1201"/>
                      <a:pt x="3356" y="1201"/>
                    </a:cubicBezTo>
                    <a:close/>
                    <a:moveTo>
                      <a:pt x="3356" y="1927"/>
                    </a:moveTo>
                    <a:cubicBezTo>
                      <a:pt x="3356" y="2133"/>
                      <a:pt x="3356" y="2133"/>
                      <a:pt x="3356" y="2133"/>
                    </a:cubicBezTo>
                    <a:cubicBezTo>
                      <a:pt x="3317" y="2156"/>
                      <a:pt x="3317" y="2156"/>
                      <a:pt x="3317" y="2156"/>
                    </a:cubicBezTo>
                    <a:cubicBezTo>
                      <a:pt x="3317" y="2277"/>
                      <a:pt x="3317" y="2277"/>
                      <a:pt x="3317" y="2277"/>
                    </a:cubicBezTo>
                    <a:cubicBezTo>
                      <a:pt x="3356" y="2293"/>
                      <a:pt x="3356" y="2293"/>
                      <a:pt x="3356" y="2293"/>
                    </a:cubicBezTo>
                    <a:cubicBezTo>
                      <a:pt x="3356" y="2293"/>
                      <a:pt x="3356" y="2293"/>
                      <a:pt x="3356" y="2293"/>
                    </a:cubicBezTo>
                    <a:cubicBezTo>
                      <a:pt x="3356" y="2500"/>
                      <a:pt x="3356" y="2500"/>
                      <a:pt x="3356" y="2500"/>
                    </a:cubicBezTo>
                    <a:cubicBezTo>
                      <a:pt x="3317" y="2522"/>
                      <a:pt x="3317" y="2522"/>
                      <a:pt x="3317" y="2522"/>
                    </a:cubicBezTo>
                    <a:cubicBezTo>
                      <a:pt x="3317" y="2644"/>
                      <a:pt x="3317" y="2644"/>
                      <a:pt x="3317" y="2644"/>
                    </a:cubicBezTo>
                    <a:cubicBezTo>
                      <a:pt x="3356" y="2660"/>
                      <a:pt x="3356" y="2660"/>
                      <a:pt x="3356" y="2660"/>
                    </a:cubicBezTo>
                    <a:cubicBezTo>
                      <a:pt x="3356" y="2660"/>
                      <a:pt x="3356" y="2660"/>
                      <a:pt x="3356" y="2660"/>
                    </a:cubicBezTo>
                    <a:cubicBezTo>
                      <a:pt x="3356" y="2954"/>
                      <a:pt x="3356" y="2954"/>
                      <a:pt x="3356" y="2954"/>
                    </a:cubicBezTo>
                    <a:cubicBezTo>
                      <a:pt x="3329" y="2954"/>
                      <a:pt x="3329" y="2954"/>
                      <a:pt x="3329" y="2954"/>
                    </a:cubicBezTo>
                    <a:cubicBezTo>
                      <a:pt x="3329" y="2724"/>
                      <a:pt x="3329" y="2724"/>
                      <a:pt x="3329" y="2724"/>
                    </a:cubicBezTo>
                    <a:cubicBezTo>
                      <a:pt x="3279" y="2703"/>
                      <a:pt x="3279" y="2703"/>
                      <a:pt x="3279" y="2703"/>
                    </a:cubicBezTo>
                    <a:cubicBezTo>
                      <a:pt x="3279" y="2463"/>
                      <a:pt x="3279" y="2463"/>
                      <a:pt x="3279" y="2463"/>
                    </a:cubicBezTo>
                    <a:cubicBezTo>
                      <a:pt x="3329" y="2434"/>
                      <a:pt x="3329" y="2434"/>
                      <a:pt x="3329" y="2434"/>
                    </a:cubicBezTo>
                    <a:cubicBezTo>
                      <a:pt x="3329" y="2412"/>
                      <a:pt x="3329" y="2412"/>
                      <a:pt x="3329" y="2412"/>
                    </a:cubicBezTo>
                    <a:cubicBezTo>
                      <a:pt x="3329" y="2376"/>
                      <a:pt x="3329" y="2376"/>
                      <a:pt x="3329" y="2376"/>
                    </a:cubicBezTo>
                    <a:cubicBezTo>
                      <a:pt x="3329" y="2357"/>
                      <a:pt x="3329" y="2357"/>
                      <a:pt x="3329" y="2357"/>
                    </a:cubicBezTo>
                    <a:cubicBezTo>
                      <a:pt x="3279" y="2336"/>
                      <a:pt x="3279" y="2336"/>
                      <a:pt x="3279" y="2336"/>
                    </a:cubicBezTo>
                    <a:cubicBezTo>
                      <a:pt x="3279" y="2096"/>
                      <a:pt x="3279" y="2096"/>
                      <a:pt x="3279" y="2096"/>
                    </a:cubicBezTo>
                    <a:cubicBezTo>
                      <a:pt x="3329" y="2067"/>
                      <a:pt x="3329" y="2067"/>
                      <a:pt x="3329" y="2067"/>
                    </a:cubicBezTo>
                    <a:cubicBezTo>
                      <a:pt x="3329" y="2032"/>
                      <a:pt x="3329" y="2032"/>
                      <a:pt x="3329" y="2032"/>
                    </a:cubicBezTo>
                    <a:cubicBezTo>
                      <a:pt x="3312" y="2035"/>
                      <a:pt x="3295" y="2038"/>
                      <a:pt x="3278" y="2041"/>
                    </a:cubicBezTo>
                    <a:cubicBezTo>
                      <a:pt x="3278" y="1927"/>
                      <a:pt x="3278" y="1927"/>
                      <a:pt x="3278" y="1927"/>
                    </a:cubicBezTo>
                    <a:cubicBezTo>
                      <a:pt x="3356" y="1927"/>
                      <a:pt x="3356" y="1927"/>
                      <a:pt x="3356" y="1927"/>
                    </a:cubicBezTo>
                    <a:close/>
                    <a:moveTo>
                      <a:pt x="3356" y="3194"/>
                    </a:moveTo>
                    <a:cubicBezTo>
                      <a:pt x="3356" y="3311"/>
                      <a:pt x="3356" y="3311"/>
                      <a:pt x="3356" y="3311"/>
                    </a:cubicBezTo>
                    <a:cubicBezTo>
                      <a:pt x="3317" y="3351"/>
                      <a:pt x="3317" y="3351"/>
                      <a:pt x="3317" y="3351"/>
                    </a:cubicBezTo>
                    <a:cubicBezTo>
                      <a:pt x="3356" y="3390"/>
                      <a:pt x="3356" y="3390"/>
                      <a:pt x="3356" y="3390"/>
                    </a:cubicBezTo>
                    <a:cubicBezTo>
                      <a:pt x="3339" y="3407"/>
                      <a:pt x="3322" y="3423"/>
                      <a:pt x="3305" y="3438"/>
                    </a:cubicBezTo>
                    <a:cubicBezTo>
                      <a:pt x="3278" y="3406"/>
                      <a:pt x="3278" y="3406"/>
                      <a:pt x="3278" y="3406"/>
                    </a:cubicBezTo>
                    <a:cubicBezTo>
                      <a:pt x="3278" y="3279"/>
                      <a:pt x="3278" y="3279"/>
                      <a:pt x="3278" y="3279"/>
                    </a:cubicBezTo>
                    <a:cubicBezTo>
                      <a:pt x="3305" y="3252"/>
                      <a:pt x="3332" y="3223"/>
                      <a:pt x="3356" y="3194"/>
                    </a:cubicBezTo>
                    <a:close/>
                    <a:moveTo>
                      <a:pt x="3356" y="3732"/>
                    </a:moveTo>
                    <a:cubicBezTo>
                      <a:pt x="3356" y="3767"/>
                      <a:pt x="3356" y="3767"/>
                      <a:pt x="3356" y="3767"/>
                    </a:cubicBezTo>
                    <a:cubicBezTo>
                      <a:pt x="3306" y="3748"/>
                      <a:pt x="3306" y="3748"/>
                      <a:pt x="3306" y="3748"/>
                    </a:cubicBezTo>
                    <a:cubicBezTo>
                      <a:pt x="3305" y="3749"/>
                      <a:pt x="3305" y="3749"/>
                      <a:pt x="3305" y="3749"/>
                    </a:cubicBezTo>
                    <a:cubicBezTo>
                      <a:pt x="3356" y="3815"/>
                      <a:pt x="3356" y="3815"/>
                      <a:pt x="3356" y="3815"/>
                    </a:cubicBezTo>
                    <a:cubicBezTo>
                      <a:pt x="3356" y="3871"/>
                      <a:pt x="3356" y="3871"/>
                      <a:pt x="3356" y="3871"/>
                    </a:cubicBezTo>
                    <a:cubicBezTo>
                      <a:pt x="3278" y="3771"/>
                      <a:pt x="3278" y="3771"/>
                      <a:pt x="3278" y="3771"/>
                    </a:cubicBezTo>
                    <a:cubicBezTo>
                      <a:pt x="3278" y="3706"/>
                      <a:pt x="3278" y="3706"/>
                      <a:pt x="3278" y="3706"/>
                    </a:cubicBezTo>
                    <a:cubicBezTo>
                      <a:pt x="3280" y="3704"/>
                      <a:pt x="3280" y="3704"/>
                      <a:pt x="3280" y="3704"/>
                    </a:cubicBezTo>
                    <a:cubicBezTo>
                      <a:pt x="3356" y="3732"/>
                      <a:pt x="3356" y="3732"/>
                      <a:pt x="3356" y="3732"/>
                    </a:cubicBezTo>
                    <a:close/>
                    <a:moveTo>
                      <a:pt x="3356" y="4121"/>
                    </a:moveTo>
                    <a:cubicBezTo>
                      <a:pt x="3356" y="4257"/>
                      <a:pt x="3356" y="4257"/>
                      <a:pt x="3356" y="4257"/>
                    </a:cubicBezTo>
                    <a:cubicBezTo>
                      <a:pt x="3331" y="4271"/>
                      <a:pt x="3305" y="4285"/>
                      <a:pt x="3278" y="4298"/>
                    </a:cubicBezTo>
                    <a:cubicBezTo>
                      <a:pt x="3278" y="4165"/>
                      <a:pt x="3278" y="4165"/>
                      <a:pt x="3278" y="4165"/>
                    </a:cubicBezTo>
                    <a:cubicBezTo>
                      <a:pt x="3305" y="4151"/>
                      <a:pt x="3331" y="4136"/>
                      <a:pt x="3356" y="4121"/>
                    </a:cubicBezTo>
                    <a:close/>
                    <a:moveTo>
                      <a:pt x="3278" y="4022"/>
                    </a:moveTo>
                    <a:cubicBezTo>
                      <a:pt x="3278" y="3872"/>
                      <a:pt x="3278" y="3872"/>
                      <a:pt x="3278" y="3872"/>
                    </a:cubicBezTo>
                    <a:cubicBezTo>
                      <a:pt x="3295" y="3902"/>
                      <a:pt x="3295" y="3902"/>
                      <a:pt x="3295" y="3902"/>
                    </a:cubicBezTo>
                    <a:cubicBezTo>
                      <a:pt x="3310" y="3929"/>
                      <a:pt x="3313" y="3956"/>
                      <a:pt x="3306" y="3982"/>
                    </a:cubicBezTo>
                    <a:cubicBezTo>
                      <a:pt x="3301" y="3996"/>
                      <a:pt x="3292" y="4009"/>
                      <a:pt x="3278" y="4022"/>
                    </a:cubicBezTo>
                    <a:close/>
                    <a:moveTo>
                      <a:pt x="3278" y="237"/>
                    </a:moveTo>
                    <a:cubicBezTo>
                      <a:pt x="3278" y="370"/>
                      <a:pt x="3278" y="370"/>
                      <a:pt x="3278" y="370"/>
                    </a:cubicBezTo>
                    <a:cubicBezTo>
                      <a:pt x="3139" y="296"/>
                      <a:pt x="2991" y="237"/>
                      <a:pt x="2837" y="194"/>
                    </a:cubicBezTo>
                    <a:cubicBezTo>
                      <a:pt x="2837" y="72"/>
                      <a:pt x="2837" y="72"/>
                      <a:pt x="2837" y="72"/>
                    </a:cubicBezTo>
                    <a:cubicBezTo>
                      <a:pt x="2991" y="111"/>
                      <a:pt x="3138" y="167"/>
                      <a:pt x="3278" y="237"/>
                    </a:cubicBezTo>
                    <a:close/>
                    <a:moveTo>
                      <a:pt x="3278" y="895"/>
                    </a:moveTo>
                    <a:cubicBezTo>
                      <a:pt x="3278" y="918"/>
                      <a:pt x="3278" y="918"/>
                      <a:pt x="3278" y="918"/>
                    </a:cubicBezTo>
                    <a:cubicBezTo>
                      <a:pt x="3245" y="925"/>
                      <a:pt x="3211" y="925"/>
                      <a:pt x="3178" y="927"/>
                    </a:cubicBezTo>
                    <a:cubicBezTo>
                      <a:pt x="3176" y="924"/>
                      <a:pt x="3176" y="924"/>
                      <a:pt x="3176" y="924"/>
                    </a:cubicBezTo>
                    <a:cubicBezTo>
                      <a:pt x="3197" y="919"/>
                      <a:pt x="3223" y="917"/>
                      <a:pt x="3247" y="909"/>
                    </a:cubicBezTo>
                    <a:cubicBezTo>
                      <a:pt x="3252" y="907"/>
                      <a:pt x="3263" y="902"/>
                      <a:pt x="3278" y="895"/>
                    </a:cubicBezTo>
                    <a:close/>
                    <a:moveTo>
                      <a:pt x="3278" y="1087"/>
                    </a:moveTo>
                    <a:cubicBezTo>
                      <a:pt x="3256" y="1114"/>
                      <a:pt x="3256" y="1114"/>
                      <a:pt x="3256" y="1114"/>
                    </a:cubicBezTo>
                    <a:cubicBezTo>
                      <a:pt x="3204" y="1071"/>
                      <a:pt x="3204" y="1071"/>
                      <a:pt x="3204" y="1071"/>
                    </a:cubicBezTo>
                    <a:cubicBezTo>
                      <a:pt x="3240" y="1029"/>
                      <a:pt x="3240" y="1029"/>
                      <a:pt x="3240" y="1029"/>
                    </a:cubicBezTo>
                    <a:cubicBezTo>
                      <a:pt x="3222" y="1014"/>
                      <a:pt x="3203" y="1000"/>
                      <a:pt x="3184" y="986"/>
                    </a:cubicBezTo>
                    <a:cubicBezTo>
                      <a:pt x="3152" y="1032"/>
                      <a:pt x="3152" y="1032"/>
                      <a:pt x="3152" y="1032"/>
                    </a:cubicBezTo>
                    <a:cubicBezTo>
                      <a:pt x="3097" y="993"/>
                      <a:pt x="3097" y="993"/>
                      <a:pt x="3097" y="993"/>
                    </a:cubicBezTo>
                    <a:cubicBezTo>
                      <a:pt x="3129" y="948"/>
                      <a:pt x="3129" y="948"/>
                      <a:pt x="3129" y="948"/>
                    </a:cubicBezTo>
                    <a:cubicBezTo>
                      <a:pt x="3109" y="935"/>
                      <a:pt x="3089" y="923"/>
                      <a:pt x="3070" y="911"/>
                    </a:cubicBezTo>
                    <a:cubicBezTo>
                      <a:pt x="3042" y="959"/>
                      <a:pt x="3042" y="959"/>
                      <a:pt x="3042" y="959"/>
                    </a:cubicBezTo>
                    <a:cubicBezTo>
                      <a:pt x="2983" y="925"/>
                      <a:pt x="2983" y="925"/>
                      <a:pt x="2983" y="925"/>
                    </a:cubicBezTo>
                    <a:cubicBezTo>
                      <a:pt x="3011" y="877"/>
                      <a:pt x="3011" y="877"/>
                      <a:pt x="3011" y="877"/>
                    </a:cubicBezTo>
                    <a:cubicBezTo>
                      <a:pt x="2991" y="866"/>
                      <a:pt x="2970" y="855"/>
                      <a:pt x="2949" y="845"/>
                    </a:cubicBezTo>
                    <a:cubicBezTo>
                      <a:pt x="2925" y="896"/>
                      <a:pt x="2925" y="896"/>
                      <a:pt x="2925" y="896"/>
                    </a:cubicBezTo>
                    <a:cubicBezTo>
                      <a:pt x="2864" y="867"/>
                      <a:pt x="2864" y="867"/>
                      <a:pt x="2864" y="867"/>
                    </a:cubicBezTo>
                    <a:cubicBezTo>
                      <a:pt x="2887" y="817"/>
                      <a:pt x="2887" y="817"/>
                      <a:pt x="2887" y="817"/>
                    </a:cubicBezTo>
                    <a:cubicBezTo>
                      <a:pt x="2871" y="810"/>
                      <a:pt x="2854" y="803"/>
                      <a:pt x="2837" y="796"/>
                    </a:cubicBezTo>
                    <a:cubicBezTo>
                      <a:pt x="2837" y="941"/>
                      <a:pt x="2837" y="941"/>
                      <a:pt x="2837" y="941"/>
                    </a:cubicBezTo>
                    <a:cubicBezTo>
                      <a:pt x="3002" y="1014"/>
                      <a:pt x="3152" y="1116"/>
                      <a:pt x="3278" y="1242"/>
                    </a:cubicBezTo>
                    <a:cubicBezTo>
                      <a:pt x="3278" y="1087"/>
                      <a:pt x="3278" y="1087"/>
                      <a:pt x="3278" y="1087"/>
                    </a:cubicBezTo>
                    <a:close/>
                    <a:moveTo>
                      <a:pt x="3278" y="1927"/>
                    </a:moveTo>
                    <a:cubicBezTo>
                      <a:pt x="3278" y="2041"/>
                      <a:pt x="3278" y="2041"/>
                      <a:pt x="3278" y="2041"/>
                    </a:cubicBezTo>
                    <a:cubicBezTo>
                      <a:pt x="3146" y="2068"/>
                      <a:pt x="3024" y="2120"/>
                      <a:pt x="2920" y="2178"/>
                    </a:cubicBezTo>
                    <a:cubicBezTo>
                      <a:pt x="2920" y="1927"/>
                      <a:pt x="2920" y="1927"/>
                      <a:pt x="2920" y="1927"/>
                    </a:cubicBezTo>
                    <a:cubicBezTo>
                      <a:pt x="3278" y="1927"/>
                      <a:pt x="3278" y="1927"/>
                      <a:pt x="3278" y="1927"/>
                    </a:cubicBezTo>
                    <a:close/>
                    <a:moveTo>
                      <a:pt x="3278" y="3279"/>
                    </a:moveTo>
                    <a:cubicBezTo>
                      <a:pt x="3278" y="3406"/>
                      <a:pt x="3278" y="3406"/>
                      <a:pt x="3278" y="3406"/>
                    </a:cubicBezTo>
                    <a:cubicBezTo>
                      <a:pt x="3269" y="3396"/>
                      <a:pt x="3269" y="3396"/>
                      <a:pt x="3269" y="3396"/>
                    </a:cubicBezTo>
                    <a:cubicBezTo>
                      <a:pt x="3218" y="3439"/>
                      <a:pt x="3218" y="3439"/>
                      <a:pt x="3218" y="3439"/>
                    </a:cubicBezTo>
                    <a:cubicBezTo>
                      <a:pt x="3254" y="3482"/>
                      <a:pt x="3254" y="3482"/>
                      <a:pt x="3254" y="3482"/>
                    </a:cubicBezTo>
                    <a:cubicBezTo>
                      <a:pt x="3235" y="3496"/>
                      <a:pt x="3217" y="3511"/>
                      <a:pt x="3198" y="3524"/>
                    </a:cubicBezTo>
                    <a:cubicBezTo>
                      <a:pt x="3166" y="3479"/>
                      <a:pt x="3166" y="3479"/>
                      <a:pt x="3166" y="3479"/>
                    </a:cubicBezTo>
                    <a:cubicBezTo>
                      <a:pt x="3111" y="3518"/>
                      <a:pt x="3111" y="3518"/>
                      <a:pt x="3111" y="3518"/>
                    </a:cubicBezTo>
                    <a:cubicBezTo>
                      <a:pt x="3143" y="3563"/>
                      <a:pt x="3143" y="3563"/>
                      <a:pt x="3143" y="3563"/>
                    </a:cubicBezTo>
                    <a:cubicBezTo>
                      <a:pt x="3124" y="3577"/>
                      <a:pt x="3104" y="3589"/>
                      <a:pt x="3084" y="3601"/>
                    </a:cubicBezTo>
                    <a:cubicBezTo>
                      <a:pt x="3057" y="3554"/>
                      <a:pt x="3057" y="3554"/>
                      <a:pt x="3057" y="3554"/>
                    </a:cubicBezTo>
                    <a:cubicBezTo>
                      <a:pt x="2999" y="3587"/>
                      <a:pt x="2999" y="3587"/>
                      <a:pt x="2999" y="3587"/>
                    </a:cubicBezTo>
                    <a:cubicBezTo>
                      <a:pt x="3027" y="3635"/>
                      <a:pt x="3027" y="3635"/>
                      <a:pt x="3027" y="3635"/>
                    </a:cubicBezTo>
                    <a:cubicBezTo>
                      <a:pt x="3006" y="3647"/>
                      <a:pt x="2985" y="3658"/>
                      <a:pt x="2965" y="3668"/>
                    </a:cubicBezTo>
                    <a:cubicBezTo>
                      <a:pt x="2941" y="3618"/>
                      <a:pt x="2941" y="3618"/>
                      <a:pt x="2941" y="3618"/>
                    </a:cubicBezTo>
                    <a:cubicBezTo>
                      <a:pt x="2880" y="3646"/>
                      <a:pt x="2880" y="3646"/>
                      <a:pt x="2880" y="3646"/>
                    </a:cubicBezTo>
                    <a:cubicBezTo>
                      <a:pt x="2904" y="3697"/>
                      <a:pt x="2904" y="3697"/>
                      <a:pt x="2904" y="3697"/>
                    </a:cubicBezTo>
                    <a:cubicBezTo>
                      <a:pt x="2883" y="3706"/>
                      <a:pt x="2861" y="3716"/>
                      <a:pt x="2839" y="3724"/>
                    </a:cubicBezTo>
                    <a:cubicBezTo>
                      <a:pt x="2837" y="3717"/>
                      <a:pt x="2837" y="3717"/>
                      <a:pt x="2837" y="3717"/>
                    </a:cubicBezTo>
                    <a:cubicBezTo>
                      <a:pt x="2837" y="3580"/>
                      <a:pt x="2837" y="3580"/>
                      <a:pt x="2837" y="3580"/>
                    </a:cubicBezTo>
                    <a:cubicBezTo>
                      <a:pt x="3002" y="3507"/>
                      <a:pt x="3152" y="3405"/>
                      <a:pt x="3278" y="3279"/>
                    </a:cubicBezTo>
                    <a:close/>
                    <a:moveTo>
                      <a:pt x="3278" y="3706"/>
                    </a:moveTo>
                    <a:cubicBezTo>
                      <a:pt x="3246" y="3731"/>
                      <a:pt x="3246" y="3731"/>
                      <a:pt x="3246" y="3731"/>
                    </a:cubicBezTo>
                    <a:cubicBezTo>
                      <a:pt x="3278" y="3771"/>
                      <a:pt x="3278" y="3771"/>
                      <a:pt x="3278" y="3771"/>
                    </a:cubicBezTo>
                    <a:cubicBezTo>
                      <a:pt x="3278" y="3706"/>
                      <a:pt x="3278" y="3706"/>
                      <a:pt x="3278" y="3706"/>
                    </a:cubicBezTo>
                    <a:close/>
                    <a:moveTo>
                      <a:pt x="3278" y="3872"/>
                    </a:moveTo>
                    <a:cubicBezTo>
                      <a:pt x="3278" y="4022"/>
                      <a:pt x="3278" y="4022"/>
                      <a:pt x="3278" y="4022"/>
                    </a:cubicBezTo>
                    <a:cubicBezTo>
                      <a:pt x="3270" y="4028"/>
                      <a:pt x="3261" y="4035"/>
                      <a:pt x="3250" y="4041"/>
                    </a:cubicBezTo>
                    <a:cubicBezTo>
                      <a:pt x="3225" y="4055"/>
                      <a:pt x="3201" y="4061"/>
                      <a:pt x="3179" y="4058"/>
                    </a:cubicBezTo>
                    <a:cubicBezTo>
                      <a:pt x="3153" y="4053"/>
                      <a:pt x="3132" y="4037"/>
                      <a:pt x="3117" y="4011"/>
                    </a:cubicBezTo>
                    <a:cubicBezTo>
                      <a:pt x="3030" y="3858"/>
                      <a:pt x="3030" y="3858"/>
                      <a:pt x="3030" y="3858"/>
                    </a:cubicBezTo>
                    <a:cubicBezTo>
                      <a:pt x="3061" y="3840"/>
                      <a:pt x="3061" y="3840"/>
                      <a:pt x="3061" y="3840"/>
                    </a:cubicBezTo>
                    <a:cubicBezTo>
                      <a:pt x="3143" y="3984"/>
                      <a:pt x="3143" y="3984"/>
                      <a:pt x="3143" y="3984"/>
                    </a:cubicBezTo>
                    <a:cubicBezTo>
                      <a:pt x="3168" y="4025"/>
                      <a:pt x="3199" y="4036"/>
                      <a:pt x="3237" y="4015"/>
                    </a:cubicBezTo>
                    <a:cubicBezTo>
                      <a:pt x="3277" y="3991"/>
                      <a:pt x="3286" y="3958"/>
                      <a:pt x="3262" y="3916"/>
                    </a:cubicBezTo>
                    <a:cubicBezTo>
                      <a:pt x="3180" y="3773"/>
                      <a:pt x="3180" y="3773"/>
                      <a:pt x="3180" y="3773"/>
                    </a:cubicBezTo>
                    <a:cubicBezTo>
                      <a:pt x="3211" y="3755"/>
                      <a:pt x="3211" y="3755"/>
                      <a:pt x="3211" y="3755"/>
                    </a:cubicBezTo>
                    <a:cubicBezTo>
                      <a:pt x="3278" y="3872"/>
                      <a:pt x="3278" y="3872"/>
                      <a:pt x="3278" y="3872"/>
                    </a:cubicBezTo>
                    <a:close/>
                    <a:moveTo>
                      <a:pt x="3278" y="4165"/>
                    </a:moveTo>
                    <a:cubicBezTo>
                      <a:pt x="3278" y="4298"/>
                      <a:pt x="3278" y="4298"/>
                      <a:pt x="3278" y="4298"/>
                    </a:cubicBezTo>
                    <a:cubicBezTo>
                      <a:pt x="3138" y="4367"/>
                      <a:pt x="2991" y="4423"/>
                      <a:pt x="2837" y="4463"/>
                    </a:cubicBezTo>
                    <a:cubicBezTo>
                      <a:pt x="2837" y="4340"/>
                      <a:pt x="2837" y="4340"/>
                      <a:pt x="2837" y="4340"/>
                    </a:cubicBezTo>
                    <a:cubicBezTo>
                      <a:pt x="2991" y="4298"/>
                      <a:pt x="3139" y="4239"/>
                      <a:pt x="3278" y="4165"/>
                    </a:cubicBezTo>
                    <a:close/>
                    <a:moveTo>
                      <a:pt x="2837" y="2228"/>
                    </a:moveTo>
                    <a:cubicBezTo>
                      <a:pt x="2837" y="1895"/>
                      <a:pt x="2837" y="1895"/>
                      <a:pt x="2837" y="1895"/>
                    </a:cubicBezTo>
                    <a:cubicBezTo>
                      <a:pt x="2875" y="1895"/>
                      <a:pt x="2875" y="1895"/>
                      <a:pt x="2875" y="1895"/>
                    </a:cubicBezTo>
                    <a:cubicBezTo>
                      <a:pt x="2875" y="2204"/>
                      <a:pt x="2875" y="2204"/>
                      <a:pt x="2875" y="2204"/>
                    </a:cubicBezTo>
                    <a:cubicBezTo>
                      <a:pt x="2862" y="2212"/>
                      <a:pt x="2849" y="2220"/>
                      <a:pt x="2837" y="2228"/>
                    </a:cubicBezTo>
                    <a:close/>
                    <a:moveTo>
                      <a:pt x="2837" y="1849"/>
                    </a:moveTo>
                    <a:cubicBezTo>
                      <a:pt x="2837" y="1530"/>
                      <a:pt x="2837" y="1530"/>
                      <a:pt x="2837" y="1530"/>
                    </a:cubicBezTo>
                    <a:cubicBezTo>
                      <a:pt x="2947" y="1766"/>
                      <a:pt x="2947" y="1766"/>
                      <a:pt x="2947" y="1766"/>
                    </a:cubicBezTo>
                    <a:cubicBezTo>
                      <a:pt x="2858" y="1849"/>
                      <a:pt x="2858" y="1849"/>
                      <a:pt x="2858" y="1849"/>
                    </a:cubicBezTo>
                    <a:cubicBezTo>
                      <a:pt x="2837" y="1849"/>
                      <a:pt x="2837" y="1849"/>
                      <a:pt x="2837" y="1849"/>
                    </a:cubicBezTo>
                    <a:close/>
                    <a:moveTo>
                      <a:pt x="2837" y="299"/>
                    </a:moveTo>
                    <a:cubicBezTo>
                      <a:pt x="2842" y="295"/>
                      <a:pt x="2845" y="290"/>
                      <a:pt x="2846" y="285"/>
                    </a:cubicBezTo>
                    <a:cubicBezTo>
                      <a:pt x="2846" y="281"/>
                      <a:pt x="2842" y="276"/>
                      <a:pt x="2837" y="272"/>
                    </a:cubicBezTo>
                    <a:lnTo>
                      <a:pt x="2837" y="299"/>
                    </a:lnTo>
                    <a:close/>
                    <a:moveTo>
                      <a:pt x="2837" y="72"/>
                    </a:moveTo>
                    <a:cubicBezTo>
                      <a:pt x="2837" y="194"/>
                      <a:pt x="2837" y="194"/>
                      <a:pt x="2837" y="194"/>
                    </a:cubicBezTo>
                    <a:cubicBezTo>
                      <a:pt x="2792" y="182"/>
                      <a:pt x="2746" y="171"/>
                      <a:pt x="2700" y="161"/>
                    </a:cubicBezTo>
                    <a:cubicBezTo>
                      <a:pt x="2700" y="41"/>
                      <a:pt x="2700" y="41"/>
                      <a:pt x="2700" y="41"/>
                    </a:cubicBezTo>
                    <a:cubicBezTo>
                      <a:pt x="2746" y="50"/>
                      <a:pt x="2792" y="60"/>
                      <a:pt x="2837" y="72"/>
                    </a:cubicBezTo>
                    <a:close/>
                    <a:moveTo>
                      <a:pt x="2837" y="272"/>
                    </a:moveTo>
                    <a:cubicBezTo>
                      <a:pt x="2837" y="299"/>
                      <a:pt x="2837" y="299"/>
                      <a:pt x="2837" y="299"/>
                    </a:cubicBezTo>
                    <a:cubicBezTo>
                      <a:pt x="2820" y="316"/>
                      <a:pt x="2784" y="332"/>
                      <a:pt x="2782" y="340"/>
                    </a:cubicBezTo>
                    <a:cubicBezTo>
                      <a:pt x="2781" y="347"/>
                      <a:pt x="2799" y="357"/>
                      <a:pt x="2798" y="365"/>
                    </a:cubicBezTo>
                    <a:cubicBezTo>
                      <a:pt x="2797" y="373"/>
                      <a:pt x="2772" y="374"/>
                      <a:pt x="2766" y="375"/>
                    </a:cubicBezTo>
                    <a:cubicBezTo>
                      <a:pt x="2757" y="376"/>
                      <a:pt x="2748" y="382"/>
                      <a:pt x="2739" y="384"/>
                    </a:cubicBezTo>
                    <a:cubicBezTo>
                      <a:pt x="2738" y="382"/>
                      <a:pt x="2738" y="382"/>
                      <a:pt x="2738" y="382"/>
                    </a:cubicBezTo>
                    <a:cubicBezTo>
                      <a:pt x="2747" y="375"/>
                      <a:pt x="2767" y="369"/>
                      <a:pt x="2769" y="358"/>
                    </a:cubicBezTo>
                    <a:cubicBezTo>
                      <a:pt x="2769" y="356"/>
                      <a:pt x="2767" y="344"/>
                      <a:pt x="2768" y="342"/>
                    </a:cubicBezTo>
                    <a:cubicBezTo>
                      <a:pt x="2769" y="333"/>
                      <a:pt x="2805" y="311"/>
                      <a:pt x="2807" y="301"/>
                    </a:cubicBezTo>
                    <a:cubicBezTo>
                      <a:pt x="2807" y="298"/>
                      <a:pt x="2804" y="295"/>
                      <a:pt x="2803" y="295"/>
                    </a:cubicBezTo>
                    <a:cubicBezTo>
                      <a:pt x="2799" y="295"/>
                      <a:pt x="2747" y="324"/>
                      <a:pt x="2731" y="341"/>
                    </a:cubicBezTo>
                    <a:cubicBezTo>
                      <a:pt x="2720" y="352"/>
                      <a:pt x="2710" y="357"/>
                      <a:pt x="2700" y="359"/>
                    </a:cubicBezTo>
                    <a:cubicBezTo>
                      <a:pt x="2700" y="324"/>
                      <a:pt x="2700" y="324"/>
                      <a:pt x="2700" y="324"/>
                    </a:cubicBezTo>
                    <a:cubicBezTo>
                      <a:pt x="2701" y="324"/>
                      <a:pt x="2702" y="323"/>
                      <a:pt x="2703" y="323"/>
                    </a:cubicBezTo>
                    <a:cubicBezTo>
                      <a:pt x="2733" y="305"/>
                      <a:pt x="2773" y="297"/>
                      <a:pt x="2804" y="283"/>
                    </a:cubicBezTo>
                    <a:cubicBezTo>
                      <a:pt x="2817" y="277"/>
                      <a:pt x="2818" y="267"/>
                      <a:pt x="2828" y="268"/>
                    </a:cubicBezTo>
                    <a:cubicBezTo>
                      <a:pt x="2830" y="269"/>
                      <a:pt x="2834" y="270"/>
                      <a:pt x="2837" y="272"/>
                    </a:cubicBezTo>
                    <a:close/>
                    <a:moveTo>
                      <a:pt x="2837" y="796"/>
                    </a:moveTo>
                    <a:cubicBezTo>
                      <a:pt x="2837" y="941"/>
                      <a:pt x="2837" y="941"/>
                      <a:pt x="2837" y="941"/>
                    </a:cubicBezTo>
                    <a:cubicBezTo>
                      <a:pt x="2792" y="922"/>
                      <a:pt x="2747" y="905"/>
                      <a:pt x="2700" y="890"/>
                    </a:cubicBezTo>
                    <a:cubicBezTo>
                      <a:pt x="2700" y="749"/>
                      <a:pt x="2700" y="749"/>
                      <a:pt x="2700" y="749"/>
                    </a:cubicBezTo>
                    <a:cubicBezTo>
                      <a:pt x="2720" y="755"/>
                      <a:pt x="2740" y="761"/>
                      <a:pt x="2759" y="768"/>
                    </a:cubicBezTo>
                    <a:cubicBezTo>
                      <a:pt x="2741" y="820"/>
                      <a:pt x="2741" y="820"/>
                      <a:pt x="2741" y="820"/>
                    </a:cubicBezTo>
                    <a:cubicBezTo>
                      <a:pt x="2804" y="843"/>
                      <a:pt x="2804" y="843"/>
                      <a:pt x="2804" y="843"/>
                    </a:cubicBezTo>
                    <a:cubicBezTo>
                      <a:pt x="2823" y="790"/>
                      <a:pt x="2823" y="790"/>
                      <a:pt x="2823" y="790"/>
                    </a:cubicBezTo>
                    <a:cubicBezTo>
                      <a:pt x="2827" y="792"/>
                      <a:pt x="2832" y="794"/>
                      <a:pt x="2837" y="796"/>
                    </a:cubicBezTo>
                    <a:close/>
                    <a:moveTo>
                      <a:pt x="2837" y="1530"/>
                    </a:moveTo>
                    <a:cubicBezTo>
                      <a:pt x="2837" y="1849"/>
                      <a:pt x="2837" y="1849"/>
                      <a:pt x="2837" y="1849"/>
                    </a:cubicBezTo>
                    <a:cubicBezTo>
                      <a:pt x="2700" y="1850"/>
                      <a:pt x="2700" y="1850"/>
                      <a:pt x="2700" y="1850"/>
                    </a:cubicBezTo>
                    <a:cubicBezTo>
                      <a:pt x="2700" y="1237"/>
                      <a:pt x="2700" y="1237"/>
                      <a:pt x="2700" y="1237"/>
                    </a:cubicBezTo>
                    <a:cubicBezTo>
                      <a:pt x="2837" y="1530"/>
                      <a:pt x="2837" y="1530"/>
                      <a:pt x="2837" y="1530"/>
                    </a:cubicBezTo>
                    <a:close/>
                    <a:moveTo>
                      <a:pt x="2837" y="1895"/>
                    </a:moveTo>
                    <a:cubicBezTo>
                      <a:pt x="2837" y="2228"/>
                      <a:pt x="2837" y="2228"/>
                      <a:pt x="2837" y="2228"/>
                    </a:cubicBezTo>
                    <a:cubicBezTo>
                      <a:pt x="2824" y="2237"/>
                      <a:pt x="2811" y="2245"/>
                      <a:pt x="2798" y="2254"/>
                    </a:cubicBezTo>
                    <a:cubicBezTo>
                      <a:pt x="2798" y="1895"/>
                      <a:pt x="2798" y="1895"/>
                      <a:pt x="2798" y="1895"/>
                    </a:cubicBezTo>
                    <a:cubicBezTo>
                      <a:pt x="2837" y="1895"/>
                      <a:pt x="2837" y="1895"/>
                      <a:pt x="2837" y="1895"/>
                    </a:cubicBezTo>
                    <a:close/>
                    <a:moveTo>
                      <a:pt x="2837" y="3580"/>
                    </a:moveTo>
                    <a:cubicBezTo>
                      <a:pt x="2837" y="3717"/>
                      <a:pt x="2837" y="3717"/>
                      <a:pt x="2837" y="3717"/>
                    </a:cubicBezTo>
                    <a:cubicBezTo>
                      <a:pt x="2820" y="3672"/>
                      <a:pt x="2820" y="3672"/>
                      <a:pt x="2820" y="3672"/>
                    </a:cubicBezTo>
                    <a:cubicBezTo>
                      <a:pt x="2757" y="3695"/>
                      <a:pt x="2757" y="3695"/>
                      <a:pt x="2757" y="3695"/>
                    </a:cubicBezTo>
                    <a:cubicBezTo>
                      <a:pt x="2776" y="3747"/>
                      <a:pt x="2776" y="3747"/>
                      <a:pt x="2776" y="3747"/>
                    </a:cubicBezTo>
                    <a:cubicBezTo>
                      <a:pt x="2754" y="3755"/>
                      <a:pt x="2732" y="3762"/>
                      <a:pt x="2710" y="3769"/>
                    </a:cubicBezTo>
                    <a:cubicBezTo>
                      <a:pt x="2700" y="3734"/>
                      <a:pt x="2700" y="3734"/>
                      <a:pt x="2700" y="3734"/>
                    </a:cubicBezTo>
                    <a:cubicBezTo>
                      <a:pt x="2700" y="3631"/>
                      <a:pt x="2700" y="3631"/>
                      <a:pt x="2700" y="3631"/>
                    </a:cubicBezTo>
                    <a:cubicBezTo>
                      <a:pt x="2747" y="3617"/>
                      <a:pt x="2792" y="3599"/>
                      <a:pt x="2837" y="3580"/>
                    </a:cubicBezTo>
                    <a:close/>
                    <a:moveTo>
                      <a:pt x="2837" y="4340"/>
                    </a:moveTo>
                    <a:cubicBezTo>
                      <a:pt x="2837" y="4463"/>
                      <a:pt x="2837" y="4463"/>
                      <a:pt x="2837" y="4463"/>
                    </a:cubicBezTo>
                    <a:cubicBezTo>
                      <a:pt x="2792" y="4475"/>
                      <a:pt x="2746" y="4485"/>
                      <a:pt x="2700" y="4494"/>
                    </a:cubicBezTo>
                    <a:cubicBezTo>
                      <a:pt x="2700" y="4373"/>
                      <a:pt x="2700" y="4373"/>
                      <a:pt x="2700" y="4373"/>
                    </a:cubicBezTo>
                    <a:cubicBezTo>
                      <a:pt x="2746" y="4364"/>
                      <a:pt x="2792" y="4353"/>
                      <a:pt x="2837" y="4340"/>
                    </a:cubicBezTo>
                    <a:close/>
                    <a:moveTo>
                      <a:pt x="2700" y="4242"/>
                    </a:moveTo>
                    <a:cubicBezTo>
                      <a:pt x="2700" y="4206"/>
                      <a:pt x="2700" y="4206"/>
                      <a:pt x="2700" y="4206"/>
                    </a:cubicBezTo>
                    <a:cubicBezTo>
                      <a:pt x="2714" y="4187"/>
                      <a:pt x="2718" y="4163"/>
                      <a:pt x="2711" y="4134"/>
                    </a:cubicBezTo>
                    <a:cubicBezTo>
                      <a:pt x="2700" y="4136"/>
                      <a:pt x="2700" y="4136"/>
                      <a:pt x="2700" y="4136"/>
                    </a:cubicBezTo>
                    <a:cubicBezTo>
                      <a:pt x="2700" y="4105"/>
                      <a:pt x="2700" y="4105"/>
                      <a:pt x="2700" y="4105"/>
                    </a:cubicBezTo>
                    <a:cubicBezTo>
                      <a:pt x="2739" y="4097"/>
                      <a:pt x="2739" y="4097"/>
                      <a:pt x="2739" y="4097"/>
                    </a:cubicBezTo>
                    <a:cubicBezTo>
                      <a:pt x="2767" y="4236"/>
                      <a:pt x="2767" y="4236"/>
                      <a:pt x="2767" y="4236"/>
                    </a:cubicBezTo>
                    <a:cubicBezTo>
                      <a:pt x="2744" y="4240"/>
                      <a:pt x="2744" y="4240"/>
                      <a:pt x="2744" y="4240"/>
                    </a:cubicBezTo>
                    <a:cubicBezTo>
                      <a:pt x="2729" y="4210"/>
                      <a:pt x="2729" y="4210"/>
                      <a:pt x="2729" y="4210"/>
                    </a:cubicBezTo>
                    <a:cubicBezTo>
                      <a:pt x="2722" y="4223"/>
                      <a:pt x="2712" y="4233"/>
                      <a:pt x="2700" y="4242"/>
                    </a:cubicBezTo>
                    <a:close/>
                    <a:moveTo>
                      <a:pt x="2700" y="4061"/>
                    </a:moveTo>
                    <a:cubicBezTo>
                      <a:pt x="2700" y="4015"/>
                      <a:pt x="2700" y="4015"/>
                      <a:pt x="2700" y="4015"/>
                    </a:cubicBezTo>
                    <a:cubicBezTo>
                      <a:pt x="2711" y="4026"/>
                      <a:pt x="2720" y="4039"/>
                      <a:pt x="2727" y="4056"/>
                    </a:cubicBezTo>
                    <a:cubicBezTo>
                      <a:pt x="2700" y="4061"/>
                      <a:pt x="2700" y="4061"/>
                      <a:pt x="2700" y="4061"/>
                    </a:cubicBezTo>
                    <a:close/>
                    <a:moveTo>
                      <a:pt x="2700" y="3250"/>
                    </a:moveTo>
                    <a:cubicBezTo>
                      <a:pt x="2700" y="2982"/>
                      <a:pt x="2700" y="2982"/>
                      <a:pt x="2700" y="2982"/>
                    </a:cubicBezTo>
                    <a:cubicBezTo>
                      <a:pt x="2765" y="2982"/>
                      <a:pt x="2765" y="2982"/>
                      <a:pt x="2765" y="2982"/>
                    </a:cubicBezTo>
                    <a:cubicBezTo>
                      <a:pt x="2765" y="3250"/>
                      <a:pt x="2765" y="3250"/>
                      <a:pt x="2765" y="3250"/>
                    </a:cubicBezTo>
                    <a:cubicBezTo>
                      <a:pt x="2700" y="3250"/>
                      <a:pt x="2700" y="3250"/>
                      <a:pt x="2700" y="3250"/>
                    </a:cubicBezTo>
                    <a:close/>
                    <a:moveTo>
                      <a:pt x="2700" y="2325"/>
                    </a:moveTo>
                    <a:cubicBezTo>
                      <a:pt x="2700" y="1895"/>
                      <a:pt x="2700" y="1895"/>
                      <a:pt x="2700" y="1895"/>
                    </a:cubicBezTo>
                    <a:cubicBezTo>
                      <a:pt x="2736" y="1895"/>
                      <a:pt x="2736" y="1895"/>
                      <a:pt x="2736" y="1895"/>
                    </a:cubicBezTo>
                    <a:cubicBezTo>
                      <a:pt x="2736" y="2298"/>
                      <a:pt x="2736" y="2298"/>
                      <a:pt x="2736" y="2298"/>
                    </a:cubicBezTo>
                    <a:cubicBezTo>
                      <a:pt x="2724" y="2307"/>
                      <a:pt x="2712" y="2316"/>
                      <a:pt x="2700" y="2325"/>
                    </a:cubicBezTo>
                    <a:close/>
                    <a:moveTo>
                      <a:pt x="2700" y="665"/>
                    </a:moveTo>
                    <a:cubicBezTo>
                      <a:pt x="2700" y="627"/>
                      <a:pt x="2700" y="627"/>
                      <a:pt x="2700" y="627"/>
                    </a:cubicBezTo>
                    <a:cubicBezTo>
                      <a:pt x="2703" y="628"/>
                      <a:pt x="2706" y="629"/>
                      <a:pt x="2709" y="629"/>
                    </a:cubicBezTo>
                    <a:cubicBezTo>
                      <a:pt x="2721" y="631"/>
                      <a:pt x="2721" y="631"/>
                      <a:pt x="2721" y="631"/>
                    </a:cubicBezTo>
                    <a:cubicBezTo>
                      <a:pt x="2721" y="631"/>
                      <a:pt x="2746" y="640"/>
                      <a:pt x="2754" y="641"/>
                    </a:cubicBezTo>
                    <a:cubicBezTo>
                      <a:pt x="2770" y="644"/>
                      <a:pt x="2786" y="640"/>
                      <a:pt x="2791" y="640"/>
                    </a:cubicBezTo>
                    <a:cubicBezTo>
                      <a:pt x="2804" y="642"/>
                      <a:pt x="2804" y="642"/>
                      <a:pt x="2804" y="642"/>
                    </a:cubicBezTo>
                    <a:cubicBezTo>
                      <a:pt x="2805" y="643"/>
                      <a:pt x="2805" y="644"/>
                      <a:pt x="2805" y="645"/>
                    </a:cubicBezTo>
                    <a:cubicBezTo>
                      <a:pt x="2777" y="652"/>
                      <a:pt x="2726" y="676"/>
                      <a:pt x="2722" y="676"/>
                    </a:cubicBezTo>
                    <a:cubicBezTo>
                      <a:pt x="2716" y="675"/>
                      <a:pt x="2708" y="671"/>
                      <a:pt x="2700" y="665"/>
                    </a:cubicBezTo>
                    <a:close/>
                    <a:moveTo>
                      <a:pt x="2700" y="562"/>
                    </a:moveTo>
                    <a:cubicBezTo>
                      <a:pt x="2700" y="459"/>
                      <a:pt x="2700" y="459"/>
                      <a:pt x="2700" y="459"/>
                    </a:cubicBezTo>
                    <a:cubicBezTo>
                      <a:pt x="2705" y="460"/>
                      <a:pt x="2707" y="458"/>
                      <a:pt x="2707" y="453"/>
                    </a:cubicBezTo>
                    <a:cubicBezTo>
                      <a:pt x="2708" y="449"/>
                      <a:pt x="2708" y="444"/>
                      <a:pt x="2704" y="440"/>
                    </a:cubicBezTo>
                    <a:cubicBezTo>
                      <a:pt x="2703" y="441"/>
                      <a:pt x="2701" y="442"/>
                      <a:pt x="2700" y="443"/>
                    </a:cubicBezTo>
                    <a:cubicBezTo>
                      <a:pt x="2700" y="430"/>
                      <a:pt x="2700" y="430"/>
                      <a:pt x="2700" y="430"/>
                    </a:cubicBezTo>
                    <a:cubicBezTo>
                      <a:pt x="2719" y="414"/>
                      <a:pt x="2743" y="399"/>
                      <a:pt x="2763" y="399"/>
                    </a:cubicBezTo>
                    <a:cubicBezTo>
                      <a:pt x="2768" y="399"/>
                      <a:pt x="2776" y="395"/>
                      <a:pt x="2778" y="396"/>
                    </a:cubicBezTo>
                    <a:cubicBezTo>
                      <a:pt x="2787" y="397"/>
                      <a:pt x="2787" y="397"/>
                      <a:pt x="2787" y="397"/>
                    </a:cubicBezTo>
                    <a:cubicBezTo>
                      <a:pt x="2794" y="398"/>
                      <a:pt x="2798" y="412"/>
                      <a:pt x="2798" y="413"/>
                    </a:cubicBezTo>
                    <a:cubicBezTo>
                      <a:pt x="2798" y="415"/>
                      <a:pt x="2791" y="424"/>
                      <a:pt x="2790" y="426"/>
                    </a:cubicBezTo>
                    <a:cubicBezTo>
                      <a:pt x="2789" y="438"/>
                      <a:pt x="2789" y="438"/>
                      <a:pt x="2789" y="438"/>
                    </a:cubicBezTo>
                    <a:cubicBezTo>
                      <a:pt x="2788" y="441"/>
                      <a:pt x="2772" y="474"/>
                      <a:pt x="2771" y="475"/>
                    </a:cubicBezTo>
                    <a:cubicBezTo>
                      <a:pt x="2770" y="486"/>
                      <a:pt x="2770" y="486"/>
                      <a:pt x="2770" y="486"/>
                    </a:cubicBezTo>
                    <a:cubicBezTo>
                      <a:pt x="2769" y="488"/>
                      <a:pt x="2764" y="496"/>
                      <a:pt x="2762" y="501"/>
                    </a:cubicBezTo>
                    <a:cubicBezTo>
                      <a:pt x="2759" y="516"/>
                      <a:pt x="2755" y="536"/>
                      <a:pt x="2754" y="541"/>
                    </a:cubicBezTo>
                    <a:cubicBezTo>
                      <a:pt x="2751" y="554"/>
                      <a:pt x="2749" y="558"/>
                      <a:pt x="2749" y="560"/>
                    </a:cubicBezTo>
                    <a:cubicBezTo>
                      <a:pt x="2748" y="562"/>
                      <a:pt x="2749" y="568"/>
                      <a:pt x="2749" y="570"/>
                    </a:cubicBezTo>
                    <a:cubicBezTo>
                      <a:pt x="2748" y="579"/>
                      <a:pt x="2743" y="586"/>
                      <a:pt x="2734" y="585"/>
                    </a:cubicBezTo>
                    <a:cubicBezTo>
                      <a:pt x="2723" y="583"/>
                      <a:pt x="2721" y="571"/>
                      <a:pt x="2712" y="559"/>
                    </a:cubicBezTo>
                    <a:cubicBezTo>
                      <a:pt x="2712" y="557"/>
                      <a:pt x="2712" y="557"/>
                      <a:pt x="2712" y="557"/>
                    </a:cubicBezTo>
                    <a:cubicBezTo>
                      <a:pt x="2713" y="556"/>
                      <a:pt x="2713" y="556"/>
                      <a:pt x="2715" y="556"/>
                    </a:cubicBezTo>
                    <a:cubicBezTo>
                      <a:pt x="2717" y="557"/>
                      <a:pt x="2724" y="563"/>
                      <a:pt x="2726" y="563"/>
                    </a:cubicBezTo>
                    <a:cubicBezTo>
                      <a:pt x="2735" y="564"/>
                      <a:pt x="2747" y="528"/>
                      <a:pt x="2749" y="517"/>
                    </a:cubicBezTo>
                    <a:cubicBezTo>
                      <a:pt x="2753" y="493"/>
                      <a:pt x="2754" y="482"/>
                      <a:pt x="2754" y="480"/>
                    </a:cubicBezTo>
                    <a:cubicBezTo>
                      <a:pt x="2755" y="476"/>
                      <a:pt x="2774" y="430"/>
                      <a:pt x="2776" y="420"/>
                    </a:cubicBezTo>
                    <a:cubicBezTo>
                      <a:pt x="2776" y="416"/>
                      <a:pt x="2774" y="411"/>
                      <a:pt x="2769" y="410"/>
                    </a:cubicBezTo>
                    <a:cubicBezTo>
                      <a:pt x="2763" y="409"/>
                      <a:pt x="2722" y="420"/>
                      <a:pt x="2720" y="431"/>
                    </a:cubicBezTo>
                    <a:cubicBezTo>
                      <a:pt x="2720" y="433"/>
                      <a:pt x="2722" y="447"/>
                      <a:pt x="2721" y="449"/>
                    </a:cubicBezTo>
                    <a:cubicBezTo>
                      <a:pt x="2721" y="451"/>
                      <a:pt x="2718" y="455"/>
                      <a:pt x="2718" y="457"/>
                    </a:cubicBezTo>
                    <a:cubicBezTo>
                      <a:pt x="2715" y="473"/>
                      <a:pt x="2739" y="474"/>
                      <a:pt x="2737" y="491"/>
                    </a:cubicBezTo>
                    <a:cubicBezTo>
                      <a:pt x="2735" y="500"/>
                      <a:pt x="2712" y="510"/>
                      <a:pt x="2708" y="521"/>
                    </a:cubicBezTo>
                    <a:cubicBezTo>
                      <a:pt x="2701" y="560"/>
                      <a:pt x="2701" y="560"/>
                      <a:pt x="2701" y="560"/>
                    </a:cubicBezTo>
                    <a:cubicBezTo>
                      <a:pt x="2701" y="561"/>
                      <a:pt x="2701" y="561"/>
                      <a:pt x="2700" y="562"/>
                    </a:cubicBezTo>
                    <a:close/>
                    <a:moveTo>
                      <a:pt x="2700" y="41"/>
                    </a:moveTo>
                    <a:cubicBezTo>
                      <a:pt x="2700" y="161"/>
                      <a:pt x="2700" y="161"/>
                      <a:pt x="2700" y="161"/>
                    </a:cubicBezTo>
                    <a:cubicBezTo>
                      <a:pt x="2698" y="161"/>
                      <a:pt x="2696" y="161"/>
                      <a:pt x="2694" y="160"/>
                    </a:cubicBezTo>
                    <a:cubicBezTo>
                      <a:pt x="2694" y="40"/>
                      <a:pt x="2694" y="40"/>
                      <a:pt x="2694" y="40"/>
                    </a:cubicBezTo>
                    <a:cubicBezTo>
                      <a:pt x="2696" y="40"/>
                      <a:pt x="2698" y="41"/>
                      <a:pt x="2700" y="41"/>
                    </a:cubicBezTo>
                    <a:close/>
                    <a:moveTo>
                      <a:pt x="2700" y="324"/>
                    </a:moveTo>
                    <a:cubicBezTo>
                      <a:pt x="2700" y="359"/>
                      <a:pt x="2700" y="359"/>
                      <a:pt x="2700" y="359"/>
                    </a:cubicBezTo>
                    <a:cubicBezTo>
                      <a:pt x="2698" y="359"/>
                      <a:pt x="2696" y="359"/>
                      <a:pt x="2694" y="359"/>
                    </a:cubicBezTo>
                    <a:cubicBezTo>
                      <a:pt x="2694" y="327"/>
                      <a:pt x="2694" y="327"/>
                      <a:pt x="2694" y="327"/>
                    </a:cubicBezTo>
                    <a:cubicBezTo>
                      <a:pt x="2696" y="327"/>
                      <a:pt x="2698" y="325"/>
                      <a:pt x="2700" y="324"/>
                    </a:cubicBezTo>
                    <a:close/>
                    <a:moveTo>
                      <a:pt x="2700" y="430"/>
                    </a:moveTo>
                    <a:cubicBezTo>
                      <a:pt x="2700" y="443"/>
                      <a:pt x="2700" y="443"/>
                      <a:pt x="2700" y="443"/>
                    </a:cubicBezTo>
                    <a:cubicBezTo>
                      <a:pt x="2698" y="445"/>
                      <a:pt x="2696" y="447"/>
                      <a:pt x="2694" y="449"/>
                    </a:cubicBezTo>
                    <a:cubicBezTo>
                      <a:pt x="2694" y="436"/>
                      <a:pt x="2694" y="436"/>
                      <a:pt x="2694" y="436"/>
                    </a:cubicBezTo>
                    <a:cubicBezTo>
                      <a:pt x="2696" y="434"/>
                      <a:pt x="2698" y="432"/>
                      <a:pt x="2700" y="430"/>
                    </a:cubicBezTo>
                    <a:close/>
                    <a:moveTo>
                      <a:pt x="2700" y="459"/>
                    </a:moveTo>
                    <a:cubicBezTo>
                      <a:pt x="2700" y="562"/>
                      <a:pt x="2700" y="562"/>
                      <a:pt x="2700" y="562"/>
                    </a:cubicBezTo>
                    <a:cubicBezTo>
                      <a:pt x="2699" y="564"/>
                      <a:pt x="2697" y="566"/>
                      <a:pt x="2694" y="567"/>
                    </a:cubicBezTo>
                    <a:cubicBezTo>
                      <a:pt x="2694" y="509"/>
                      <a:pt x="2694" y="509"/>
                      <a:pt x="2694" y="509"/>
                    </a:cubicBezTo>
                    <a:cubicBezTo>
                      <a:pt x="2698" y="508"/>
                      <a:pt x="2700" y="503"/>
                      <a:pt x="2700" y="501"/>
                    </a:cubicBezTo>
                    <a:cubicBezTo>
                      <a:pt x="2700" y="500"/>
                      <a:pt x="2700" y="495"/>
                      <a:pt x="2696" y="494"/>
                    </a:cubicBezTo>
                    <a:cubicBezTo>
                      <a:pt x="2695" y="494"/>
                      <a:pt x="2695" y="494"/>
                      <a:pt x="2694" y="494"/>
                    </a:cubicBezTo>
                    <a:cubicBezTo>
                      <a:pt x="2694" y="457"/>
                      <a:pt x="2694" y="457"/>
                      <a:pt x="2694" y="457"/>
                    </a:cubicBezTo>
                    <a:cubicBezTo>
                      <a:pt x="2696" y="458"/>
                      <a:pt x="2698" y="459"/>
                      <a:pt x="2699" y="459"/>
                    </a:cubicBezTo>
                    <a:cubicBezTo>
                      <a:pt x="2700" y="459"/>
                      <a:pt x="2700" y="459"/>
                      <a:pt x="2700" y="459"/>
                    </a:cubicBezTo>
                    <a:close/>
                    <a:moveTo>
                      <a:pt x="2700" y="627"/>
                    </a:moveTo>
                    <a:cubicBezTo>
                      <a:pt x="2700" y="665"/>
                      <a:pt x="2700" y="665"/>
                      <a:pt x="2700" y="665"/>
                    </a:cubicBezTo>
                    <a:cubicBezTo>
                      <a:pt x="2698" y="664"/>
                      <a:pt x="2696" y="663"/>
                      <a:pt x="2694" y="661"/>
                    </a:cubicBezTo>
                    <a:cubicBezTo>
                      <a:pt x="2694" y="624"/>
                      <a:pt x="2694" y="624"/>
                      <a:pt x="2694" y="624"/>
                    </a:cubicBezTo>
                    <a:cubicBezTo>
                      <a:pt x="2696" y="625"/>
                      <a:pt x="2698" y="626"/>
                      <a:pt x="2700" y="627"/>
                    </a:cubicBezTo>
                    <a:close/>
                    <a:moveTo>
                      <a:pt x="2700" y="749"/>
                    </a:moveTo>
                    <a:cubicBezTo>
                      <a:pt x="2700" y="890"/>
                      <a:pt x="2700" y="890"/>
                      <a:pt x="2700" y="890"/>
                    </a:cubicBezTo>
                    <a:cubicBezTo>
                      <a:pt x="2698" y="889"/>
                      <a:pt x="2696" y="888"/>
                      <a:pt x="2694" y="888"/>
                    </a:cubicBezTo>
                    <a:cubicBezTo>
                      <a:pt x="2694" y="748"/>
                      <a:pt x="2694" y="748"/>
                      <a:pt x="2694" y="748"/>
                    </a:cubicBezTo>
                    <a:cubicBezTo>
                      <a:pt x="2696" y="748"/>
                      <a:pt x="2698" y="749"/>
                      <a:pt x="2700" y="749"/>
                    </a:cubicBezTo>
                    <a:close/>
                    <a:moveTo>
                      <a:pt x="2700" y="1237"/>
                    </a:moveTo>
                    <a:cubicBezTo>
                      <a:pt x="2700" y="1850"/>
                      <a:pt x="2700" y="1850"/>
                      <a:pt x="2700" y="1850"/>
                    </a:cubicBezTo>
                    <a:cubicBezTo>
                      <a:pt x="2694" y="1850"/>
                      <a:pt x="2694" y="1850"/>
                      <a:pt x="2694" y="1850"/>
                    </a:cubicBezTo>
                    <a:cubicBezTo>
                      <a:pt x="2694" y="1224"/>
                      <a:pt x="2694" y="1224"/>
                      <a:pt x="2694" y="1224"/>
                    </a:cubicBezTo>
                    <a:cubicBezTo>
                      <a:pt x="2700" y="1237"/>
                      <a:pt x="2700" y="1237"/>
                      <a:pt x="2700" y="1237"/>
                    </a:cubicBezTo>
                    <a:close/>
                    <a:moveTo>
                      <a:pt x="2700" y="1895"/>
                    </a:moveTo>
                    <a:cubicBezTo>
                      <a:pt x="2700" y="2325"/>
                      <a:pt x="2700" y="2325"/>
                      <a:pt x="2700" y="2325"/>
                    </a:cubicBezTo>
                    <a:cubicBezTo>
                      <a:pt x="2698" y="2326"/>
                      <a:pt x="2696" y="2328"/>
                      <a:pt x="2694" y="2329"/>
                    </a:cubicBezTo>
                    <a:cubicBezTo>
                      <a:pt x="2694" y="1895"/>
                      <a:pt x="2694" y="1895"/>
                      <a:pt x="2694" y="1895"/>
                    </a:cubicBezTo>
                    <a:cubicBezTo>
                      <a:pt x="2700" y="1895"/>
                      <a:pt x="2700" y="1895"/>
                      <a:pt x="2700" y="1895"/>
                    </a:cubicBezTo>
                    <a:close/>
                    <a:moveTo>
                      <a:pt x="2700" y="2982"/>
                    </a:moveTo>
                    <a:cubicBezTo>
                      <a:pt x="2700" y="3250"/>
                      <a:pt x="2700" y="3250"/>
                      <a:pt x="2700" y="3250"/>
                    </a:cubicBezTo>
                    <a:cubicBezTo>
                      <a:pt x="2694" y="3250"/>
                      <a:pt x="2694" y="3250"/>
                      <a:pt x="2694" y="3250"/>
                    </a:cubicBezTo>
                    <a:cubicBezTo>
                      <a:pt x="2694" y="2982"/>
                      <a:pt x="2694" y="2982"/>
                      <a:pt x="2694" y="2982"/>
                    </a:cubicBezTo>
                    <a:cubicBezTo>
                      <a:pt x="2700" y="2982"/>
                      <a:pt x="2700" y="2982"/>
                      <a:pt x="2700" y="2982"/>
                    </a:cubicBezTo>
                    <a:close/>
                    <a:moveTo>
                      <a:pt x="2700" y="3631"/>
                    </a:moveTo>
                    <a:cubicBezTo>
                      <a:pt x="2700" y="3734"/>
                      <a:pt x="2700" y="3734"/>
                      <a:pt x="2700" y="3734"/>
                    </a:cubicBezTo>
                    <a:cubicBezTo>
                      <a:pt x="2695" y="3715"/>
                      <a:pt x="2695" y="3715"/>
                      <a:pt x="2695" y="3715"/>
                    </a:cubicBezTo>
                    <a:cubicBezTo>
                      <a:pt x="2694" y="3715"/>
                      <a:pt x="2694" y="3715"/>
                      <a:pt x="2694" y="3715"/>
                    </a:cubicBezTo>
                    <a:cubicBezTo>
                      <a:pt x="2694" y="3633"/>
                      <a:pt x="2694" y="3633"/>
                      <a:pt x="2694" y="3633"/>
                    </a:cubicBezTo>
                    <a:cubicBezTo>
                      <a:pt x="2696" y="3633"/>
                      <a:pt x="2698" y="3632"/>
                      <a:pt x="2700" y="3631"/>
                    </a:cubicBezTo>
                    <a:close/>
                    <a:moveTo>
                      <a:pt x="2700" y="4015"/>
                    </a:moveTo>
                    <a:cubicBezTo>
                      <a:pt x="2700" y="4061"/>
                      <a:pt x="2700" y="4061"/>
                      <a:pt x="2700" y="4061"/>
                    </a:cubicBezTo>
                    <a:cubicBezTo>
                      <a:pt x="2694" y="4062"/>
                      <a:pt x="2694" y="4062"/>
                      <a:pt x="2694" y="4062"/>
                    </a:cubicBezTo>
                    <a:cubicBezTo>
                      <a:pt x="2694" y="4011"/>
                      <a:pt x="2694" y="4011"/>
                      <a:pt x="2694" y="4011"/>
                    </a:cubicBezTo>
                    <a:cubicBezTo>
                      <a:pt x="2696" y="4012"/>
                      <a:pt x="2698" y="4014"/>
                      <a:pt x="2700" y="4015"/>
                    </a:cubicBezTo>
                    <a:close/>
                    <a:moveTo>
                      <a:pt x="2700" y="4105"/>
                    </a:moveTo>
                    <a:cubicBezTo>
                      <a:pt x="2700" y="4136"/>
                      <a:pt x="2700" y="4136"/>
                      <a:pt x="2700" y="4136"/>
                    </a:cubicBezTo>
                    <a:cubicBezTo>
                      <a:pt x="2694" y="4137"/>
                      <a:pt x="2694" y="4137"/>
                      <a:pt x="2694" y="4137"/>
                    </a:cubicBezTo>
                    <a:cubicBezTo>
                      <a:pt x="2694" y="4106"/>
                      <a:pt x="2694" y="4106"/>
                      <a:pt x="2694" y="4106"/>
                    </a:cubicBezTo>
                    <a:cubicBezTo>
                      <a:pt x="2700" y="4105"/>
                      <a:pt x="2700" y="4105"/>
                      <a:pt x="2700" y="4105"/>
                    </a:cubicBezTo>
                    <a:close/>
                    <a:moveTo>
                      <a:pt x="2700" y="4206"/>
                    </a:moveTo>
                    <a:cubicBezTo>
                      <a:pt x="2700" y="4242"/>
                      <a:pt x="2700" y="4242"/>
                      <a:pt x="2700" y="4242"/>
                    </a:cubicBezTo>
                    <a:cubicBezTo>
                      <a:pt x="2698" y="4243"/>
                      <a:pt x="2696" y="4245"/>
                      <a:pt x="2694" y="4246"/>
                    </a:cubicBezTo>
                    <a:cubicBezTo>
                      <a:pt x="2694" y="4212"/>
                      <a:pt x="2694" y="4212"/>
                      <a:pt x="2694" y="4212"/>
                    </a:cubicBezTo>
                    <a:cubicBezTo>
                      <a:pt x="2696" y="4211"/>
                      <a:pt x="2697" y="4210"/>
                      <a:pt x="2698" y="4208"/>
                    </a:cubicBezTo>
                    <a:cubicBezTo>
                      <a:pt x="2699" y="4207"/>
                      <a:pt x="2699" y="4206"/>
                      <a:pt x="2700" y="4206"/>
                    </a:cubicBezTo>
                    <a:close/>
                    <a:moveTo>
                      <a:pt x="2700" y="4373"/>
                    </a:moveTo>
                    <a:cubicBezTo>
                      <a:pt x="2700" y="4494"/>
                      <a:pt x="2700" y="4494"/>
                      <a:pt x="2700" y="4494"/>
                    </a:cubicBezTo>
                    <a:cubicBezTo>
                      <a:pt x="2698" y="4494"/>
                      <a:pt x="2696" y="4494"/>
                      <a:pt x="2694" y="4495"/>
                    </a:cubicBezTo>
                    <a:cubicBezTo>
                      <a:pt x="2694" y="4374"/>
                      <a:pt x="2694" y="4374"/>
                      <a:pt x="2694" y="4374"/>
                    </a:cubicBezTo>
                    <a:cubicBezTo>
                      <a:pt x="2696" y="4374"/>
                      <a:pt x="2698" y="4373"/>
                      <a:pt x="2700" y="4373"/>
                    </a:cubicBezTo>
                    <a:close/>
                    <a:moveTo>
                      <a:pt x="2694" y="40"/>
                    </a:moveTo>
                    <a:cubicBezTo>
                      <a:pt x="2694" y="160"/>
                      <a:pt x="2694" y="160"/>
                      <a:pt x="2694" y="160"/>
                    </a:cubicBezTo>
                    <a:cubicBezTo>
                      <a:pt x="2664" y="154"/>
                      <a:pt x="2634" y="149"/>
                      <a:pt x="2603" y="144"/>
                    </a:cubicBezTo>
                    <a:cubicBezTo>
                      <a:pt x="2603" y="24"/>
                      <a:pt x="2603" y="24"/>
                      <a:pt x="2603" y="24"/>
                    </a:cubicBezTo>
                    <a:cubicBezTo>
                      <a:pt x="2634" y="29"/>
                      <a:pt x="2664" y="34"/>
                      <a:pt x="2694" y="40"/>
                    </a:cubicBezTo>
                    <a:close/>
                    <a:moveTo>
                      <a:pt x="2694" y="327"/>
                    </a:moveTo>
                    <a:cubicBezTo>
                      <a:pt x="2694" y="359"/>
                      <a:pt x="2694" y="359"/>
                      <a:pt x="2694" y="359"/>
                    </a:cubicBezTo>
                    <a:cubicBezTo>
                      <a:pt x="2690" y="360"/>
                      <a:pt x="2686" y="359"/>
                      <a:pt x="2682" y="359"/>
                    </a:cubicBezTo>
                    <a:cubicBezTo>
                      <a:pt x="2680" y="358"/>
                      <a:pt x="2663" y="354"/>
                      <a:pt x="2661" y="354"/>
                    </a:cubicBezTo>
                    <a:cubicBezTo>
                      <a:pt x="2659" y="354"/>
                      <a:pt x="2652" y="353"/>
                      <a:pt x="2647" y="352"/>
                    </a:cubicBezTo>
                    <a:cubicBezTo>
                      <a:pt x="2662" y="345"/>
                      <a:pt x="2676" y="338"/>
                      <a:pt x="2694" y="327"/>
                    </a:cubicBezTo>
                    <a:close/>
                    <a:moveTo>
                      <a:pt x="2694" y="436"/>
                    </a:moveTo>
                    <a:cubicBezTo>
                      <a:pt x="2694" y="449"/>
                      <a:pt x="2694" y="449"/>
                      <a:pt x="2694" y="449"/>
                    </a:cubicBezTo>
                    <a:cubicBezTo>
                      <a:pt x="2693" y="450"/>
                      <a:pt x="2693" y="451"/>
                      <a:pt x="2693" y="453"/>
                    </a:cubicBezTo>
                    <a:cubicBezTo>
                      <a:pt x="2692" y="454"/>
                      <a:pt x="2693" y="456"/>
                      <a:pt x="2694" y="457"/>
                    </a:cubicBezTo>
                    <a:cubicBezTo>
                      <a:pt x="2694" y="494"/>
                      <a:pt x="2694" y="494"/>
                      <a:pt x="2694" y="494"/>
                    </a:cubicBezTo>
                    <a:cubicBezTo>
                      <a:pt x="2691" y="495"/>
                      <a:pt x="2689" y="498"/>
                      <a:pt x="2689" y="500"/>
                    </a:cubicBezTo>
                    <a:cubicBezTo>
                      <a:pt x="2688" y="501"/>
                      <a:pt x="2689" y="508"/>
                      <a:pt x="2693" y="509"/>
                    </a:cubicBezTo>
                    <a:cubicBezTo>
                      <a:pt x="2694" y="509"/>
                      <a:pt x="2694" y="509"/>
                      <a:pt x="2694" y="509"/>
                    </a:cubicBezTo>
                    <a:cubicBezTo>
                      <a:pt x="2694" y="567"/>
                      <a:pt x="2694" y="567"/>
                      <a:pt x="2694" y="567"/>
                    </a:cubicBezTo>
                    <a:cubicBezTo>
                      <a:pt x="2693" y="568"/>
                      <a:pt x="2691" y="569"/>
                      <a:pt x="2690" y="569"/>
                    </a:cubicBezTo>
                    <a:cubicBezTo>
                      <a:pt x="2681" y="568"/>
                      <a:pt x="2681" y="568"/>
                      <a:pt x="2681" y="568"/>
                    </a:cubicBezTo>
                    <a:cubicBezTo>
                      <a:pt x="2680" y="566"/>
                      <a:pt x="2679" y="566"/>
                      <a:pt x="2680" y="564"/>
                    </a:cubicBezTo>
                    <a:cubicBezTo>
                      <a:pt x="2680" y="564"/>
                      <a:pt x="2690" y="533"/>
                      <a:pt x="2691" y="528"/>
                    </a:cubicBezTo>
                    <a:cubicBezTo>
                      <a:pt x="2693" y="513"/>
                      <a:pt x="2671" y="506"/>
                      <a:pt x="2672" y="500"/>
                    </a:cubicBezTo>
                    <a:cubicBezTo>
                      <a:pt x="2673" y="496"/>
                      <a:pt x="2689" y="484"/>
                      <a:pt x="2692" y="471"/>
                    </a:cubicBezTo>
                    <a:cubicBezTo>
                      <a:pt x="2692" y="467"/>
                      <a:pt x="2692" y="460"/>
                      <a:pt x="2686" y="459"/>
                    </a:cubicBezTo>
                    <a:cubicBezTo>
                      <a:pt x="2683" y="458"/>
                      <a:pt x="2683" y="461"/>
                      <a:pt x="2680" y="465"/>
                    </a:cubicBezTo>
                    <a:cubicBezTo>
                      <a:pt x="2676" y="470"/>
                      <a:pt x="2670" y="474"/>
                      <a:pt x="2667" y="479"/>
                    </a:cubicBezTo>
                    <a:cubicBezTo>
                      <a:pt x="2664" y="489"/>
                      <a:pt x="2662" y="497"/>
                      <a:pt x="2661" y="506"/>
                    </a:cubicBezTo>
                    <a:cubicBezTo>
                      <a:pt x="2657" y="533"/>
                      <a:pt x="2657" y="533"/>
                      <a:pt x="2657" y="533"/>
                    </a:cubicBezTo>
                    <a:cubicBezTo>
                      <a:pt x="2656" y="536"/>
                      <a:pt x="2649" y="541"/>
                      <a:pt x="2648" y="541"/>
                    </a:cubicBezTo>
                    <a:cubicBezTo>
                      <a:pt x="2636" y="539"/>
                      <a:pt x="2636" y="499"/>
                      <a:pt x="2636" y="499"/>
                    </a:cubicBezTo>
                    <a:cubicBezTo>
                      <a:pt x="2638" y="485"/>
                      <a:pt x="2674" y="433"/>
                      <a:pt x="2669" y="430"/>
                    </a:cubicBezTo>
                    <a:cubicBezTo>
                      <a:pt x="2672" y="430"/>
                      <a:pt x="2672" y="430"/>
                      <a:pt x="2672" y="430"/>
                    </a:cubicBezTo>
                    <a:cubicBezTo>
                      <a:pt x="2674" y="432"/>
                      <a:pt x="2674" y="434"/>
                      <a:pt x="2674" y="436"/>
                    </a:cubicBezTo>
                    <a:cubicBezTo>
                      <a:pt x="2674" y="438"/>
                      <a:pt x="2670" y="445"/>
                      <a:pt x="2670" y="447"/>
                    </a:cubicBezTo>
                    <a:cubicBezTo>
                      <a:pt x="2669" y="449"/>
                      <a:pt x="2669" y="455"/>
                      <a:pt x="2674" y="455"/>
                    </a:cubicBezTo>
                    <a:cubicBezTo>
                      <a:pt x="2676" y="456"/>
                      <a:pt x="2677" y="455"/>
                      <a:pt x="2678" y="453"/>
                    </a:cubicBezTo>
                    <a:cubicBezTo>
                      <a:pt x="2683" y="447"/>
                      <a:pt x="2688" y="442"/>
                      <a:pt x="2694" y="436"/>
                    </a:cubicBezTo>
                    <a:close/>
                    <a:moveTo>
                      <a:pt x="2694" y="624"/>
                    </a:moveTo>
                    <a:cubicBezTo>
                      <a:pt x="2694" y="661"/>
                      <a:pt x="2694" y="661"/>
                      <a:pt x="2694" y="661"/>
                    </a:cubicBezTo>
                    <a:cubicBezTo>
                      <a:pt x="2677" y="648"/>
                      <a:pt x="2659" y="630"/>
                      <a:pt x="2651" y="621"/>
                    </a:cubicBezTo>
                    <a:cubicBezTo>
                      <a:pt x="2637" y="606"/>
                      <a:pt x="2620" y="593"/>
                      <a:pt x="2603" y="585"/>
                    </a:cubicBezTo>
                    <a:cubicBezTo>
                      <a:pt x="2603" y="570"/>
                      <a:pt x="2603" y="570"/>
                      <a:pt x="2603" y="570"/>
                    </a:cubicBezTo>
                    <a:cubicBezTo>
                      <a:pt x="2618" y="577"/>
                      <a:pt x="2631" y="583"/>
                      <a:pt x="2637" y="586"/>
                    </a:cubicBezTo>
                    <a:cubicBezTo>
                      <a:pt x="2650" y="591"/>
                      <a:pt x="2674" y="614"/>
                      <a:pt x="2694" y="624"/>
                    </a:cubicBezTo>
                    <a:close/>
                    <a:moveTo>
                      <a:pt x="2694" y="748"/>
                    </a:moveTo>
                    <a:cubicBezTo>
                      <a:pt x="2694" y="888"/>
                      <a:pt x="2694" y="888"/>
                      <a:pt x="2694" y="888"/>
                    </a:cubicBezTo>
                    <a:cubicBezTo>
                      <a:pt x="2664" y="878"/>
                      <a:pt x="2634" y="870"/>
                      <a:pt x="2603" y="862"/>
                    </a:cubicBezTo>
                    <a:cubicBezTo>
                      <a:pt x="2603" y="725"/>
                      <a:pt x="2603" y="725"/>
                      <a:pt x="2603" y="725"/>
                    </a:cubicBezTo>
                    <a:cubicBezTo>
                      <a:pt x="2611" y="727"/>
                      <a:pt x="2619" y="728"/>
                      <a:pt x="2627" y="730"/>
                    </a:cubicBezTo>
                    <a:cubicBezTo>
                      <a:pt x="2613" y="784"/>
                      <a:pt x="2613" y="784"/>
                      <a:pt x="2613" y="784"/>
                    </a:cubicBezTo>
                    <a:cubicBezTo>
                      <a:pt x="2678" y="801"/>
                      <a:pt x="2678" y="801"/>
                      <a:pt x="2678" y="801"/>
                    </a:cubicBezTo>
                    <a:cubicBezTo>
                      <a:pt x="2693" y="747"/>
                      <a:pt x="2693" y="747"/>
                      <a:pt x="2693" y="747"/>
                    </a:cubicBezTo>
                    <a:cubicBezTo>
                      <a:pt x="2693" y="747"/>
                      <a:pt x="2694" y="748"/>
                      <a:pt x="2694" y="748"/>
                    </a:cubicBezTo>
                    <a:close/>
                    <a:moveTo>
                      <a:pt x="2694" y="1224"/>
                    </a:moveTo>
                    <a:cubicBezTo>
                      <a:pt x="2694" y="1850"/>
                      <a:pt x="2694" y="1850"/>
                      <a:pt x="2694" y="1850"/>
                    </a:cubicBezTo>
                    <a:cubicBezTo>
                      <a:pt x="2683" y="1850"/>
                      <a:pt x="2683" y="1850"/>
                      <a:pt x="2683" y="1850"/>
                    </a:cubicBezTo>
                    <a:cubicBezTo>
                      <a:pt x="2603" y="1657"/>
                      <a:pt x="2603" y="1657"/>
                      <a:pt x="2603" y="1657"/>
                    </a:cubicBezTo>
                    <a:cubicBezTo>
                      <a:pt x="2603" y="1176"/>
                      <a:pt x="2603" y="1176"/>
                      <a:pt x="2603" y="1176"/>
                    </a:cubicBezTo>
                    <a:cubicBezTo>
                      <a:pt x="2661" y="1152"/>
                      <a:pt x="2661" y="1152"/>
                      <a:pt x="2661" y="1152"/>
                    </a:cubicBezTo>
                    <a:cubicBezTo>
                      <a:pt x="2694" y="1224"/>
                      <a:pt x="2694" y="1224"/>
                      <a:pt x="2694" y="1224"/>
                    </a:cubicBezTo>
                    <a:close/>
                    <a:moveTo>
                      <a:pt x="2694" y="1895"/>
                    </a:moveTo>
                    <a:cubicBezTo>
                      <a:pt x="2694" y="2329"/>
                      <a:pt x="2694" y="2329"/>
                      <a:pt x="2694" y="2329"/>
                    </a:cubicBezTo>
                    <a:cubicBezTo>
                      <a:pt x="2657" y="2358"/>
                      <a:pt x="2627" y="2384"/>
                      <a:pt x="2603" y="2406"/>
                    </a:cubicBezTo>
                    <a:cubicBezTo>
                      <a:pt x="2603" y="1895"/>
                      <a:pt x="2603" y="1895"/>
                      <a:pt x="2603" y="1895"/>
                    </a:cubicBezTo>
                    <a:cubicBezTo>
                      <a:pt x="2694" y="1895"/>
                      <a:pt x="2694" y="1895"/>
                      <a:pt x="2694" y="1895"/>
                    </a:cubicBezTo>
                    <a:close/>
                    <a:moveTo>
                      <a:pt x="2694" y="2982"/>
                    </a:moveTo>
                    <a:cubicBezTo>
                      <a:pt x="2694" y="3250"/>
                      <a:pt x="2694" y="3250"/>
                      <a:pt x="2694" y="3250"/>
                    </a:cubicBezTo>
                    <a:cubicBezTo>
                      <a:pt x="2603" y="3250"/>
                      <a:pt x="2603" y="3250"/>
                      <a:pt x="2603" y="3250"/>
                    </a:cubicBezTo>
                    <a:cubicBezTo>
                      <a:pt x="2603" y="2982"/>
                      <a:pt x="2603" y="2982"/>
                      <a:pt x="2603" y="2982"/>
                    </a:cubicBezTo>
                    <a:cubicBezTo>
                      <a:pt x="2694" y="2982"/>
                      <a:pt x="2694" y="2982"/>
                      <a:pt x="2694" y="2982"/>
                    </a:cubicBezTo>
                    <a:close/>
                    <a:moveTo>
                      <a:pt x="2694" y="3633"/>
                    </a:moveTo>
                    <a:cubicBezTo>
                      <a:pt x="2694" y="3715"/>
                      <a:pt x="2694" y="3715"/>
                      <a:pt x="2694" y="3715"/>
                    </a:cubicBezTo>
                    <a:cubicBezTo>
                      <a:pt x="2630" y="3733"/>
                      <a:pt x="2630" y="3733"/>
                      <a:pt x="2630" y="3733"/>
                    </a:cubicBezTo>
                    <a:cubicBezTo>
                      <a:pt x="2645" y="3787"/>
                      <a:pt x="2645" y="3787"/>
                      <a:pt x="2645" y="3787"/>
                    </a:cubicBezTo>
                    <a:cubicBezTo>
                      <a:pt x="2631" y="3790"/>
                      <a:pt x="2617" y="3793"/>
                      <a:pt x="2603" y="3796"/>
                    </a:cubicBezTo>
                    <a:cubicBezTo>
                      <a:pt x="2603" y="3659"/>
                      <a:pt x="2603" y="3659"/>
                      <a:pt x="2603" y="3659"/>
                    </a:cubicBezTo>
                    <a:cubicBezTo>
                      <a:pt x="2634" y="3651"/>
                      <a:pt x="2664" y="3643"/>
                      <a:pt x="2694" y="3633"/>
                    </a:cubicBezTo>
                    <a:close/>
                    <a:moveTo>
                      <a:pt x="2694" y="4011"/>
                    </a:moveTo>
                    <a:cubicBezTo>
                      <a:pt x="2694" y="4062"/>
                      <a:pt x="2694" y="4062"/>
                      <a:pt x="2694" y="4062"/>
                    </a:cubicBezTo>
                    <a:cubicBezTo>
                      <a:pt x="2693" y="4062"/>
                      <a:pt x="2693" y="4062"/>
                      <a:pt x="2693" y="4062"/>
                    </a:cubicBezTo>
                    <a:cubicBezTo>
                      <a:pt x="2676" y="4028"/>
                      <a:pt x="2647" y="4015"/>
                      <a:pt x="2604" y="4023"/>
                    </a:cubicBezTo>
                    <a:cubicBezTo>
                      <a:pt x="2604" y="4023"/>
                      <a:pt x="2604" y="4023"/>
                      <a:pt x="2603" y="4023"/>
                    </a:cubicBezTo>
                    <a:cubicBezTo>
                      <a:pt x="2603" y="3992"/>
                      <a:pt x="2603" y="3992"/>
                      <a:pt x="2603" y="3992"/>
                    </a:cubicBezTo>
                    <a:cubicBezTo>
                      <a:pt x="2642" y="3988"/>
                      <a:pt x="2672" y="3994"/>
                      <a:pt x="2694" y="4011"/>
                    </a:cubicBezTo>
                    <a:close/>
                    <a:moveTo>
                      <a:pt x="2694" y="4106"/>
                    </a:moveTo>
                    <a:cubicBezTo>
                      <a:pt x="2694" y="4137"/>
                      <a:pt x="2694" y="4137"/>
                      <a:pt x="2694" y="4137"/>
                    </a:cubicBezTo>
                    <a:cubicBezTo>
                      <a:pt x="2632" y="4149"/>
                      <a:pt x="2632" y="4149"/>
                      <a:pt x="2632" y="4149"/>
                    </a:cubicBezTo>
                    <a:cubicBezTo>
                      <a:pt x="2626" y="4119"/>
                      <a:pt x="2626" y="4119"/>
                      <a:pt x="2626" y="4119"/>
                    </a:cubicBezTo>
                    <a:cubicBezTo>
                      <a:pt x="2694" y="4106"/>
                      <a:pt x="2694" y="4106"/>
                      <a:pt x="2694" y="4106"/>
                    </a:cubicBezTo>
                    <a:close/>
                    <a:moveTo>
                      <a:pt x="2694" y="4212"/>
                    </a:moveTo>
                    <a:cubicBezTo>
                      <a:pt x="2694" y="4246"/>
                      <a:pt x="2694" y="4246"/>
                      <a:pt x="2694" y="4246"/>
                    </a:cubicBezTo>
                    <a:cubicBezTo>
                      <a:pt x="2682" y="4254"/>
                      <a:pt x="2668" y="4259"/>
                      <a:pt x="2651" y="4263"/>
                    </a:cubicBezTo>
                    <a:cubicBezTo>
                      <a:pt x="2634" y="4266"/>
                      <a:pt x="2618" y="4267"/>
                      <a:pt x="2603" y="4265"/>
                    </a:cubicBezTo>
                    <a:cubicBezTo>
                      <a:pt x="2603" y="4235"/>
                      <a:pt x="2603" y="4235"/>
                      <a:pt x="2603" y="4235"/>
                    </a:cubicBezTo>
                    <a:cubicBezTo>
                      <a:pt x="2616" y="4239"/>
                      <a:pt x="2631" y="4239"/>
                      <a:pt x="2648" y="4236"/>
                    </a:cubicBezTo>
                    <a:cubicBezTo>
                      <a:pt x="2666" y="4232"/>
                      <a:pt x="2682" y="4224"/>
                      <a:pt x="2694" y="4212"/>
                    </a:cubicBezTo>
                    <a:close/>
                    <a:moveTo>
                      <a:pt x="2694" y="4374"/>
                    </a:moveTo>
                    <a:cubicBezTo>
                      <a:pt x="2694" y="4495"/>
                      <a:pt x="2694" y="4495"/>
                      <a:pt x="2694" y="4495"/>
                    </a:cubicBezTo>
                    <a:cubicBezTo>
                      <a:pt x="2664" y="4500"/>
                      <a:pt x="2634" y="4506"/>
                      <a:pt x="2603" y="4510"/>
                    </a:cubicBezTo>
                    <a:cubicBezTo>
                      <a:pt x="2603" y="4390"/>
                      <a:pt x="2603" y="4390"/>
                      <a:pt x="2603" y="4390"/>
                    </a:cubicBezTo>
                    <a:cubicBezTo>
                      <a:pt x="2634" y="4386"/>
                      <a:pt x="2664" y="4380"/>
                      <a:pt x="2694" y="4374"/>
                    </a:cubicBezTo>
                    <a:close/>
                    <a:moveTo>
                      <a:pt x="2603" y="2925"/>
                    </a:moveTo>
                    <a:cubicBezTo>
                      <a:pt x="2603" y="2768"/>
                      <a:pt x="2603" y="2768"/>
                      <a:pt x="2603" y="2768"/>
                    </a:cubicBezTo>
                    <a:cubicBezTo>
                      <a:pt x="2656" y="2833"/>
                      <a:pt x="2656" y="2833"/>
                      <a:pt x="2656" y="2833"/>
                    </a:cubicBezTo>
                    <a:cubicBezTo>
                      <a:pt x="2656" y="2925"/>
                      <a:pt x="2656" y="2925"/>
                      <a:pt x="2656" y="2925"/>
                    </a:cubicBezTo>
                    <a:cubicBezTo>
                      <a:pt x="2603" y="2925"/>
                      <a:pt x="2603" y="2925"/>
                      <a:pt x="2603" y="2925"/>
                    </a:cubicBezTo>
                    <a:close/>
                    <a:moveTo>
                      <a:pt x="2603" y="559"/>
                    </a:moveTo>
                    <a:cubicBezTo>
                      <a:pt x="2603" y="522"/>
                      <a:pt x="2603" y="522"/>
                      <a:pt x="2603" y="522"/>
                    </a:cubicBezTo>
                    <a:cubicBezTo>
                      <a:pt x="2611" y="532"/>
                      <a:pt x="2616" y="550"/>
                      <a:pt x="2616" y="553"/>
                    </a:cubicBezTo>
                    <a:cubicBezTo>
                      <a:pt x="2615" y="558"/>
                      <a:pt x="2608" y="560"/>
                      <a:pt x="2606" y="559"/>
                    </a:cubicBezTo>
                    <a:cubicBezTo>
                      <a:pt x="2605" y="559"/>
                      <a:pt x="2604" y="559"/>
                      <a:pt x="2603" y="559"/>
                    </a:cubicBezTo>
                    <a:close/>
                    <a:moveTo>
                      <a:pt x="2603" y="500"/>
                    </a:moveTo>
                    <a:cubicBezTo>
                      <a:pt x="2603" y="459"/>
                      <a:pt x="2603" y="459"/>
                      <a:pt x="2603" y="459"/>
                    </a:cubicBezTo>
                    <a:cubicBezTo>
                      <a:pt x="2607" y="466"/>
                      <a:pt x="2610" y="475"/>
                      <a:pt x="2612" y="480"/>
                    </a:cubicBezTo>
                    <a:cubicBezTo>
                      <a:pt x="2612" y="484"/>
                      <a:pt x="2612" y="492"/>
                      <a:pt x="2612" y="494"/>
                    </a:cubicBezTo>
                    <a:cubicBezTo>
                      <a:pt x="2612" y="499"/>
                      <a:pt x="2607" y="500"/>
                      <a:pt x="2603" y="500"/>
                    </a:cubicBezTo>
                    <a:close/>
                    <a:moveTo>
                      <a:pt x="2603" y="24"/>
                    </a:moveTo>
                    <a:cubicBezTo>
                      <a:pt x="2603" y="144"/>
                      <a:pt x="2603" y="144"/>
                      <a:pt x="2603" y="144"/>
                    </a:cubicBezTo>
                    <a:cubicBezTo>
                      <a:pt x="2571" y="139"/>
                      <a:pt x="2539" y="135"/>
                      <a:pt x="2506" y="131"/>
                    </a:cubicBezTo>
                    <a:cubicBezTo>
                      <a:pt x="2506" y="12"/>
                      <a:pt x="2506" y="12"/>
                      <a:pt x="2506" y="12"/>
                    </a:cubicBezTo>
                    <a:cubicBezTo>
                      <a:pt x="2539" y="15"/>
                      <a:pt x="2571" y="19"/>
                      <a:pt x="2603" y="24"/>
                    </a:cubicBezTo>
                    <a:close/>
                    <a:moveTo>
                      <a:pt x="2603" y="459"/>
                    </a:moveTo>
                    <a:cubicBezTo>
                      <a:pt x="2603" y="500"/>
                      <a:pt x="2603" y="500"/>
                      <a:pt x="2603" y="500"/>
                    </a:cubicBezTo>
                    <a:cubicBezTo>
                      <a:pt x="2602" y="500"/>
                      <a:pt x="2601" y="500"/>
                      <a:pt x="2601" y="500"/>
                    </a:cubicBezTo>
                    <a:cubicBezTo>
                      <a:pt x="2592" y="499"/>
                      <a:pt x="2585" y="494"/>
                      <a:pt x="2582" y="484"/>
                    </a:cubicBezTo>
                    <a:cubicBezTo>
                      <a:pt x="2579" y="473"/>
                      <a:pt x="2581" y="460"/>
                      <a:pt x="2580" y="448"/>
                    </a:cubicBezTo>
                    <a:cubicBezTo>
                      <a:pt x="2580" y="443"/>
                      <a:pt x="2575" y="436"/>
                      <a:pt x="2576" y="431"/>
                    </a:cubicBezTo>
                    <a:cubicBezTo>
                      <a:pt x="2576" y="429"/>
                      <a:pt x="2578" y="428"/>
                      <a:pt x="2580" y="428"/>
                    </a:cubicBezTo>
                    <a:cubicBezTo>
                      <a:pt x="2585" y="429"/>
                      <a:pt x="2596" y="444"/>
                      <a:pt x="2603" y="459"/>
                    </a:cubicBezTo>
                    <a:close/>
                    <a:moveTo>
                      <a:pt x="2603" y="522"/>
                    </a:moveTo>
                    <a:cubicBezTo>
                      <a:pt x="2603" y="559"/>
                      <a:pt x="2603" y="559"/>
                      <a:pt x="2603" y="559"/>
                    </a:cubicBezTo>
                    <a:cubicBezTo>
                      <a:pt x="2602" y="558"/>
                      <a:pt x="2600" y="556"/>
                      <a:pt x="2599" y="555"/>
                    </a:cubicBezTo>
                    <a:cubicBezTo>
                      <a:pt x="2597" y="549"/>
                      <a:pt x="2598" y="542"/>
                      <a:pt x="2597" y="535"/>
                    </a:cubicBezTo>
                    <a:cubicBezTo>
                      <a:pt x="2596" y="530"/>
                      <a:pt x="2591" y="522"/>
                      <a:pt x="2591" y="520"/>
                    </a:cubicBezTo>
                    <a:cubicBezTo>
                      <a:pt x="2591" y="518"/>
                      <a:pt x="2593" y="516"/>
                      <a:pt x="2595" y="517"/>
                    </a:cubicBezTo>
                    <a:cubicBezTo>
                      <a:pt x="2598" y="517"/>
                      <a:pt x="2601" y="519"/>
                      <a:pt x="2603" y="522"/>
                    </a:cubicBezTo>
                    <a:close/>
                    <a:moveTo>
                      <a:pt x="2603" y="570"/>
                    </a:moveTo>
                    <a:cubicBezTo>
                      <a:pt x="2578" y="558"/>
                      <a:pt x="2549" y="544"/>
                      <a:pt x="2544" y="543"/>
                    </a:cubicBezTo>
                    <a:cubicBezTo>
                      <a:pt x="2542" y="543"/>
                      <a:pt x="2539" y="543"/>
                      <a:pt x="2536" y="542"/>
                    </a:cubicBezTo>
                    <a:cubicBezTo>
                      <a:pt x="2535" y="547"/>
                      <a:pt x="2535" y="547"/>
                      <a:pt x="2535" y="547"/>
                    </a:cubicBezTo>
                    <a:cubicBezTo>
                      <a:pt x="2552" y="557"/>
                      <a:pt x="2567" y="570"/>
                      <a:pt x="2585" y="576"/>
                    </a:cubicBezTo>
                    <a:cubicBezTo>
                      <a:pt x="2591" y="579"/>
                      <a:pt x="2597" y="581"/>
                      <a:pt x="2603" y="585"/>
                    </a:cubicBezTo>
                    <a:cubicBezTo>
                      <a:pt x="2603" y="570"/>
                      <a:pt x="2603" y="570"/>
                      <a:pt x="2603" y="570"/>
                    </a:cubicBezTo>
                    <a:close/>
                    <a:moveTo>
                      <a:pt x="2603" y="725"/>
                    </a:moveTo>
                    <a:cubicBezTo>
                      <a:pt x="2603" y="862"/>
                      <a:pt x="2603" y="862"/>
                      <a:pt x="2603" y="862"/>
                    </a:cubicBezTo>
                    <a:cubicBezTo>
                      <a:pt x="2572" y="855"/>
                      <a:pt x="2539" y="848"/>
                      <a:pt x="2506" y="842"/>
                    </a:cubicBezTo>
                    <a:cubicBezTo>
                      <a:pt x="2506" y="763"/>
                      <a:pt x="2506" y="763"/>
                      <a:pt x="2506" y="763"/>
                    </a:cubicBezTo>
                    <a:cubicBezTo>
                      <a:pt x="2549" y="771"/>
                      <a:pt x="2549" y="771"/>
                      <a:pt x="2549" y="771"/>
                    </a:cubicBezTo>
                    <a:cubicBezTo>
                      <a:pt x="2559" y="716"/>
                      <a:pt x="2559" y="716"/>
                      <a:pt x="2559" y="716"/>
                    </a:cubicBezTo>
                    <a:cubicBezTo>
                      <a:pt x="2574" y="718"/>
                      <a:pt x="2589" y="721"/>
                      <a:pt x="2603" y="725"/>
                    </a:cubicBezTo>
                    <a:close/>
                    <a:moveTo>
                      <a:pt x="2603" y="1176"/>
                    </a:moveTo>
                    <a:cubicBezTo>
                      <a:pt x="2603" y="1657"/>
                      <a:pt x="2603" y="1657"/>
                      <a:pt x="2603" y="1657"/>
                    </a:cubicBezTo>
                    <a:cubicBezTo>
                      <a:pt x="2525" y="1468"/>
                      <a:pt x="2525" y="1468"/>
                      <a:pt x="2525" y="1468"/>
                    </a:cubicBezTo>
                    <a:cubicBezTo>
                      <a:pt x="2526" y="1208"/>
                      <a:pt x="2526" y="1208"/>
                      <a:pt x="2526" y="1208"/>
                    </a:cubicBezTo>
                    <a:cubicBezTo>
                      <a:pt x="2603" y="1176"/>
                      <a:pt x="2603" y="1176"/>
                      <a:pt x="2603" y="1176"/>
                    </a:cubicBezTo>
                    <a:close/>
                    <a:moveTo>
                      <a:pt x="2603" y="1895"/>
                    </a:moveTo>
                    <a:cubicBezTo>
                      <a:pt x="2603" y="2406"/>
                      <a:pt x="2603" y="2406"/>
                      <a:pt x="2603" y="2406"/>
                    </a:cubicBezTo>
                    <a:cubicBezTo>
                      <a:pt x="2557" y="2448"/>
                      <a:pt x="2535" y="2474"/>
                      <a:pt x="2535" y="2474"/>
                    </a:cubicBezTo>
                    <a:cubicBezTo>
                      <a:pt x="2506" y="2474"/>
                      <a:pt x="2506" y="2474"/>
                      <a:pt x="2506" y="2474"/>
                    </a:cubicBezTo>
                    <a:cubicBezTo>
                      <a:pt x="2506" y="1895"/>
                      <a:pt x="2506" y="1895"/>
                      <a:pt x="2506" y="1895"/>
                    </a:cubicBezTo>
                    <a:cubicBezTo>
                      <a:pt x="2603" y="1895"/>
                      <a:pt x="2603" y="1895"/>
                      <a:pt x="2603" y="1895"/>
                    </a:cubicBezTo>
                    <a:close/>
                    <a:moveTo>
                      <a:pt x="2603" y="2768"/>
                    </a:moveTo>
                    <a:cubicBezTo>
                      <a:pt x="2603" y="2925"/>
                      <a:pt x="2603" y="2925"/>
                      <a:pt x="2603" y="2925"/>
                    </a:cubicBezTo>
                    <a:cubicBezTo>
                      <a:pt x="2506" y="2925"/>
                      <a:pt x="2506" y="2925"/>
                      <a:pt x="2506" y="2925"/>
                    </a:cubicBezTo>
                    <a:cubicBezTo>
                      <a:pt x="2506" y="2707"/>
                      <a:pt x="2506" y="2707"/>
                      <a:pt x="2506" y="2707"/>
                    </a:cubicBezTo>
                    <a:cubicBezTo>
                      <a:pt x="2554" y="2707"/>
                      <a:pt x="2554" y="2707"/>
                      <a:pt x="2554" y="2707"/>
                    </a:cubicBezTo>
                    <a:cubicBezTo>
                      <a:pt x="2603" y="2768"/>
                      <a:pt x="2603" y="2768"/>
                      <a:pt x="2603" y="2768"/>
                    </a:cubicBezTo>
                    <a:close/>
                    <a:moveTo>
                      <a:pt x="2603" y="2982"/>
                    </a:moveTo>
                    <a:cubicBezTo>
                      <a:pt x="2603" y="3250"/>
                      <a:pt x="2603" y="3250"/>
                      <a:pt x="2603" y="3250"/>
                    </a:cubicBezTo>
                    <a:cubicBezTo>
                      <a:pt x="2506" y="3250"/>
                      <a:pt x="2506" y="3250"/>
                      <a:pt x="2506" y="3250"/>
                    </a:cubicBezTo>
                    <a:cubicBezTo>
                      <a:pt x="2506" y="2982"/>
                      <a:pt x="2506" y="2982"/>
                      <a:pt x="2506" y="2982"/>
                    </a:cubicBezTo>
                    <a:cubicBezTo>
                      <a:pt x="2603" y="2982"/>
                      <a:pt x="2603" y="2982"/>
                      <a:pt x="2603" y="2982"/>
                    </a:cubicBezTo>
                    <a:close/>
                    <a:moveTo>
                      <a:pt x="2603" y="3659"/>
                    </a:moveTo>
                    <a:cubicBezTo>
                      <a:pt x="2603" y="3796"/>
                      <a:pt x="2603" y="3796"/>
                      <a:pt x="2603" y="3796"/>
                    </a:cubicBezTo>
                    <a:cubicBezTo>
                      <a:pt x="2594" y="3798"/>
                      <a:pt x="2585" y="3800"/>
                      <a:pt x="2576" y="3802"/>
                    </a:cubicBezTo>
                    <a:cubicBezTo>
                      <a:pt x="2567" y="3748"/>
                      <a:pt x="2567" y="3748"/>
                      <a:pt x="2567" y="3748"/>
                    </a:cubicBezTo>
                    <a:cubicBezTo>
                      <a:pt x="2506" y="3758"/>
                      <a:pt x="2506" y="3758"/>
                      <a:pt x="2506" y="3758"/>
                    </a:cubicBezTo>
                    <a:cubicBezTo>
                      <a:pt x="2506" y="3679"/>
                      <a:pt x="2506" y="3679"/>
                      <a:pt x="2506" y="3679"/>
                    </a:cubicBezTo>
                    <a:cubicBezTo>
                      <a:pt x="2539" y="3673"/>
                      <a:pt x="2572" y="3666"/>
                      <a:pt x="2603" y="3659"/>
                    </a:cubicBezTo>
                    <a:close/>
                    <a:moveTo>
                      <a:pt x="2603" y="3992"/>
                    </a:moveTo>
                    <a:cubicBezTo>
                      <a:pt x="2603" y="4023"/>
                      <a:pt x="2603" y="4023"/>
                      <a:pt x="2603" y="4023"/>
                    </a:cubicBezTo>
                    <a:cubicBezTo>
                      <a:pt x="2551" y="4037"/>
                      <a:pt x="2530" y="4078"/>
                      <a:pt x="2540" y="4145"/>
                    </a:cubicBezTo>
                    <a:cubicBezTo>
                      <a:pt x="2550" y="4196"/>
                      <a:pt x="2571" y="4226"/>
                      <a:pt x="2603" y="4235"/>
                    </a:cubicBezTo>
                    <a:cubicBezTo>
                      <a:pt x="2603" y="4265"/>
                      <a:pt x="2603" y="4265"/>
                      <a:pt x="2603" y="4265"/>
                    </a:cubicBezTo>
                    <a:cubicBezTo>
                      <a:pt x="2589" y="4263"/>
                      <a:pt x="2577" y="4259"/>
                      <a:pt x="2566" y="4252"/>
                    </a:cubicBezTo>
                    <a:cubicBezTo>
                      <a:pt x="2536" y="4233"/>
                      <a:pt x="2516" y="4205"/>
                      <a:pt x="2506" y="4166"/>
                    </a:cubicBezTo>
                    <a:cubicBezTo>
                      <a:pt x="2506" y="4078"/>
                      <a:pt x="2506" y="4078"/>
                      <a:pt x="2506" y="4078"/>
                    </a:cubicBezTo>
                    <a:cubicBezTo>
                      <a:pt x="2518" y="4034"/>
                      <a:pt x="2549" y="4005"/>
                      <a:pt x="2600" y="3993"/>
                    </a:cubicBezTo>
                    <a:cubicBezTo>
                      <a:pt x="2601" y="3992"/>
                      <a:pt x="2602" y="3992"/>
                      <a:pt x="2603" y="3992"/>
                    </a:cubicBezTo>
                    <a:close/>
                    <a:moveTo>
                      <a:pt x="2603" y="4390"/>
                    </a:moveTo>
                    <a:cubicBezTo>
                      <a:pt x="2603" y="4510"/>
                      <a:pt x="2603" y="4510"/>
                      <a:pt x="2603" y="4510"/>
                    </a:cubicBezTo>
                    <a:cubicBezTo>
                      <a:pt x="2571" y="4515"/>
                      <a:pt x="2539" y="4519"/>
                      <a:pt x="2506" y="4523"/>
                    </a:cubicBezTo>
                    <a:cubicBezTo>
                      <a:pt x="2506" y="4403"/>
                      <a:pt x="2506" y="4403"/>
                      <a:pt x="2506" y="4403"/>
                    </a:cubicBezTo>
                    <a:cubicBezTo>
                      <a:pt x="2539" y="4400"/>
                      <a:pt x="2571" y="4395"/>
                      <a:pt x="2603" y="4390"/>
                    </a:cubicBezTo>
                    <a:close/>
                    <a:moveTo>
                      <a:pt x="2506" y="3815"/>
                    </a:moveTo>
                    <a:cubicBezTo>
                      <a:pt x="2508" y="3814"/>
                      <a:pt x="2509" y="3814"/>
                      <a:pt x="2510" y="3814"/>
                    </a:cubicBezTo>
                    <a:cubicBezTo>
                      <a:pt x="2506" y="3793"/>
                      <a:pt x="2506" y="3793"/>
                      <a:pt x="2506" y="3793"/>
                    </a:cubicBezTo>
                    <a:cubicBezTo>
                      <a:pt x="2506" y="3815"/>
                      <a:pt x="2506" y="3815"/>
                      <a:pt x="2506" y="3815"/>
                    </a:cubicBezTo>
                    <a:close/>
                    <a:moveTo>
                      <a:pt x="2506" y="3516"/>
                    </a:moveTo>
                    <a:cubicBezTo>
                      <a:pt x="2506" y="3484"/>
                      <a:pt x="2506" y="3484"/>
                      <a:pt x="2506" y="3484"/>
                    </a:cubicBezTo>
                    <a:cubicBezTo>
                      <a:pt x="2507" y="3484"/>
                      <a:pt x="2507" y="3484"/>
                      <a:pt x="2508" y="3484"/>
                    </a:cubicBezTo>
                    <a:cubicBezTo>
                      <a:pt x="2511" y="3484"/>
                      <a:pt x="2515" y="3483"/>
                      <a:pt x="2519" y="3482"/>
                    </a:cubicBezTo>
                    <a:cubicBezTo>
                      <a:pt x="2523" y="3480"/>
                      <a:pt x="2526" y="3477"/>
                      <a:pt x="2529" y="3474"/>
                    </a:cubicBezTo>
                    <a:cubicBezTo>
                      <a:pt x="2531" y="3470"/>
                      <a:pt x="2533" y="3465"/>
                      <a:pt x="2533" y="3459"/>
                    </a:cubicBezTo>
                    <a:cubicBezTo>
                      <a:pt x="2533" y="3453"/>
                      <a:pt x="2532" y="3448"/>
                      <a:pt x="2531" y="3444"/>
                    </a:cubicBezTo>
                    <a:cubicBezTo>
                      <a:pt x="2530" y="3440"/>
                      <a:pt x="2528" y="3437"/>
                      <a:pt x="2525" y="3434"/>
                    </a:cubicBezTo>
                    <a:cubicBezTo>
                      <a:pt x="2523" y="3431"/>
                      <a:pt x="2519" y="3430"/>
                      <a:pt x="2514" y="3429"/>
                    </a:cubicBezTo>
                    <a:cubicBezTo>
                      <a:pt x="2512" y="3429"/>
                      <a:pt x="2509" y="3429"/>
                      <a:pt x="2506" y="3429"/>
                    </a:cubicBezTo>
                    <a:cubicBezTo>
                      <a:pt x="2506" y="3397"/>
                      <a:pt x="2506" y="3397"/>
                      <a:pt x="2506" y="3397"/>
                    </a:cubicBezTo>
                    <a:cubicBezTo>
                      <a:pt x="2511" y="3397"/>
                      <a:pt x="2516" y="3397"/>
                      <a:pt x="2520" y="3397"/>
                    </a:cubicBezTo>
                    <a:cubicBezTo>
                      <a:pt x="2528" y="3398"/>
                      <a:pt x="2535" y="3401"/>
                      <a:pt x="2541" y="3404"/>
                    </a:cubicBezTo>
                    <a:cubicBezTo>
                      <a:pt x="2546" y="3408"/>
                      <a:pt x="2551" y="3412"/>
                      <a:pt x="2554" y="3417"/>
                    </a:cubicBezTo>
                    <a:cubicBezTo>
                      <a:pt x="2558" y="3421"/>
                      <a:pt x="2560" y="3427"/>
                      <a:pt x="2562" y="3432"/>
                    </a:cubicBezTo>
                    <a:cubicBezTo>
                      <a:pt x="2564" y="3437"/>
                      <a:pt x="2565" y="3443"/>
                      <a:pt x="2566" y="3449"/>
                    </a:cubicBezTo>
                    <a:cubicBezTo>
                      <a:pt x="2566" y="3455"/>
                      <a:pt x="2566" y="3461"/>
                      <a:pt x="2566" y="3466"/>
                    </a:cubicBezTo>
                    <a:cubicBezTo>
                      <a:pt x="2565" y="3472"/>
                      <a:pt x="2563" y="3477"/>
                      <a:pt x="2561" y="3482"/>
                    </a:cubicBezTo>
                    <a:cubicBezTo>
                      <a:pt x="2559" y="3488"/>
                      <a:pt x="2557" y="3492"/>
                      <a:pt x="2553" y="3496"/>
                    </a:cubicBezTo>
                    <a:cubicBezTo>
                      <a:pt x="2550" y="3500"/>
                      <a:pt x="2546" y="3504"/>
                      <a:pt x="2541" y="3507"/>
                    </a:cubicBezTo>
                    <a:cubicBezTo>
                      <a:pt x="2536" y="3510"/>
                      <a:pt x="2532" y="3512"/>
                      <a:pt x="2527" y="3513"/>
                    </a:cubicBezTo>
                    <a:cubicBezTo>
                      <a:pt x="2522" y="3514"/>
                      <a:pt x="2517" y="3515"/>
                      <a:pt x="2513" y="3516"/>
                    </a:cubicBezTo>
                    <a:cubicBezTo>
                      <a:pt x="2511" y="3516"/>
                      <a:pt x="2509" y="3516"/>
                      <a:pt x="2506" y="3516"/>
                    </a:cubicBezTo>
                    <a:close/>
                    <a:moveTo>
                      <a:pt x="2506" y="3365"/>
                    </a:moveTo>
                    <a:cubicBezTo>
                      <a:pt x="2506" y="3333"/>
                      <a:pt x="2506" y="3333"/>
                      <a:pt x="2506" y="3333"/>
                    </a:cubicBezTo>
                    <a:cubicBezTo>
                      <a:pt x="2508" y="3333"/>
                      <a:pt x="2510" y="3333"/>
                      <a:pt x="2512" y="3333"/>
                    </a:cubicBezTo>
                    <a:cubicBezTo>
                      <a:pt x="2518" y="3332"/>
                      <a:pt x="2523" y="3333"/>
                      <a:pt x="2528" y="3334"/>
                    </a:cubicBezTo>
                    <a:cubicBezTo>
                      <a:pt x="2533" y="3336"/>
                      <a:pt x="2538" y="3338"/>
                      <a:pt x="2545" y="3341"/>
                    </a:cubicBezTo>
                    <a:cubicBezTo>
                      <a:pt x="2551" y="3345"/>
                      <a:pt x="2556" y="3351"/>
                      <a:pt x="2560" y="3358"/>
                    </a:cubicBezTo>
                    <a:cubicBezTo>
                      <a:pt x="2564" y="3366"/>
                      <a:pt x="2566" y="3373"/>
                      <a:pt x="2567" y="3380"/>
                    </a:cubicBezTo>
                    <a:cubicBezTo>
                      <a:pt x="2567" y="3390"/>
                      <a:pt x="2567" y="3390"/>
                      <a:pt x="2567" y="3390"/>
                    </a:cubicBezTo>
                    <a:cubicBezTo>
                      <a:pt x="2535" y="3390"/>
                      <a:pt x="2535" y="3390"/>
                      <a:pt x="2535" y="3390"/>
                    </a:cubicBezTo>
                    <a:cubicBezTo>
                      <a:pt x="2534" y="3387"/>
                      <a:pt x="2534" y="3383"/>
                      <a:pt x="2534" y="3380"/>
                    </a:cubicBezTo>
                    <a:cubicBezTo>
                      <a:pt x="2533" y="3376"/>
                      <a:pt x="2531" y="3373"/>
                      <a:pt x="2527" y="3370"/>
                    </a:cubicBezTo>
                    <a:cubicBezTo>
                      <a:pt x="2523" y="3366"/>
                      <a:pt x="2518" y="3364"/>
                      <a:pt x="2511" y="3365"/>
                    </a:cubicBezTo>
                    <a:cubicBezTo>
                      <a:pt x="2509" y="3365"/>
                      <a:pt x="2508" y="3365"/>
                      <a:pt x="2506" y="3365"/>
                    </a:cubicBezTo>
                    <a:close/>
                    <a:moveTo>
                      <a:pt x="2506" y="2650"/>
                    </a:moveTo>
                    <a:cubicBezTo>
                      <a:pt x="2506" y="2543"/>
                      <a:pt x="2506" y="2543"/>
                      <a:pt x="2506" y="2543"/>
                    </a:cubicBezTo>
                    <a:cubicBezTo>
                      <a:pt x="2546" y="2543"/>
                      <a:pt x="2546" y="2543"/>
                      <a:pt x="2546" y="2543"/>
                    </a:cubicBezTo>
                    <a:cubicBezTo>
                      <a:pt x="2546" y="2650"/>
                      <a:pt x="2546" y="2650"/>
                      <a:pt x="2546" y="2650"/>
                    </a:cubicBezTo>
                    <a:lnTo>
                      <a:pt x="2506" y="2650"/>
                    </a:lnTo>
                    <a:close/>
                    <a:moveTo>
                      <a:pt x="2506" y="12"/>
                    </a:moveTo>
                    <a:cubicBezTo>
                      <a:pt x="2506" y="131"/>
                      <a:pt x="2506" y="131"/>
                      <a:pt x="2506" y="131"/>
                    </a:cubicBezTo>
                    <a:cubicBezTo>
                      <a:pt x="2455" y="125"/>
                      <a:pt x="2403" y="122"/>
                      <a:pt x="2350" y="120"/>
                    </a:cubicBezTo>
                    <a:cubicBezTo>
                      <a:pt x="2350" y="1"/>
                      <a:pt x="2350" y="1"/>
                      <a:pt x="2350" y="1"/>
                    </a:cubicBezTo>
                    <a:cubicBezTo>
                      <a:pt x="2402" y="3"/>
                      <a:pt x="2455" y="7"/>
                      <a:pt x="2506" y="12"/>
                    </a:cubicBezTo>
                    <a:close/>
                    <a:moveTo>
                      <a:pt x="2506" y="763"/>
                    </a:moveTo>
                    <a:cubicBezTo>
                      <a:pt x="2506" y="842"/>
                      <a:pt x="2506" y="842"/>
                      <a:pt x="2506" y="842"/>
                    </a:cubicBezTo>
                    <a:cubicBezTo>
                      <a:pt x="2455" y="834"/>
                      <a:pt x="2403" y="828"/>
                      <a:pt x="2350" y="824"/>
                    </a:cubicBezTo>
                    <a:cubicBezTo>
                      <a:pt x="2350" y="690"/>
                      <a:pt x="2350" y="690"/>
                      <a:pt x="2350" y="690"/>
                    </a:cubicBezTo>
                    <a:cubicBezTo>
                      <a:pt x="2352" y="690"/>
                      <a:pt x="2354" y="690"/>
                      <a:pt x="2356" y="690"/>
                    </a:cubicBezTo>
                    <a:cubicBezTo>
                      <a:pt x="2351" y="745"/>
                      <a:pt x="2351" y="745"/>
                      <a:pt x="2351" y="745"/>
                    </a:cubicBezTo>
                    <a:cubicBezTo>
                      <a:pt x="2418" y="751"/>
                      <a:pt x="2418" y="751"/>
                      <a:pt x="2418" y="751"/>
                    </a:cubicBezTo>
                    <a:cubicBezTo>
                      <a:pt x="2423" y="695"/>
                      <a:pt x="2423" y="695"/>
                      <a:pt x="2423" y="695"/>
                    </a:cubicBezTo>
                    <a:cubicBezTo>
                      <a:pt x="2447" y="698"/>
                      <a:pt x="2470" y="701"/>
                      <a:pt x="2493" y="704"/>
                    </a:cubicBezTo>
                    <a:cubicBezTo>
                      <a:pt x="2483" y="759"/>
                      <a:pt x="2483" y="759"/>
                      <a:pt x="2483" y="759"/>
                    </a:cubicBezTo>
                    <a:cubicBezTo>
                      <a:pt x="2506" y="763"/>
                      <a:pt x="2506" y="763"/>
                      <a:pt x="2506" y="763"/>
                    </a:cubicBezTo>
                    <a:close/>
                    <a:moveTo>
                      <a:pt x="2506" y="1895"/>
                    </a:moveTo>
                    <a:cubicBezTo>
                      <a:pt x="2506" y="2474"/>
                      <a:pt x="2506" y="2474"/>
                      <a:pt x="2506" y="2474"/>
                    </a:cubicBezTo>
                    <a:cubicBezTo>
                      <a:pt x="2350" y="2474"/>
                      <a:pt x="2350" y="2474"/>
                      <a:pt x="2350" y="2474"/>
                    </a:cubicBezTo>
                    <a:cubicBezTo>
                      <a:pt x="2350" y="1895"/>
                      <a:pt x="2350" y="1895"/>
                      <a:pt x="2350" y="1895"/>
                    </a:cubicBezTo>
                    <a:cubicBezTo>
                      <a:pt x="2506" y="1895"/>
                      <a:pt x="2506" y="1895"/>
                      <a:pt x="2506" y="1895"/>
                    </a:cubicBezTo>
                    <a:close/>
                    <a:moveTo>
                      <a:pt x="2506" y="2543"/>
                    </a:moveTo>
                    <a:cubicBezTo>
                      <a:pt x="2506" y="2650"/>
                      <a:pt x="2506" y="2650"/>
                      <a:pt x="2506" y="2650"/>
                    </a:cubicBezTo>
                    <a:cubicBezTo>
                      <a:pt x="2350" y="2650"/>
                      <a:pt x="2350" y="2650"/>
                      <a:pt x="2350" y="2650"/>
                    </a:cubicBezTo>
                    <a:cubicBezTo>
                      <a:pt x="2350" y="2543"/>
                      <a:pt x="2350" y="2543"/>
                      <a:pt x="2350" y="2543"/>
                    </a:cubicBezTo>
                    <a:cubicBezTo>
                      <a:pt x="2506" y="2543"/>
                      <a:pt x="2506" y="2543"/>
                      <a:pt x="2506" y="2543"/>
                    </a:cubicBezTo>
                    <a:close/>
                    <a:moveTo>
                      <a:pt x="2506" y="2707"/>
                    </a:moveTo>
                    <a:cubicBezTo>
                      <a:pt x="2506" y="2925"/>
                      <a:pt x="2506" y="2925"/>
                      <a:pt x="2506" y="2925"/>
                    </a:cubicBezTo>
                    <a:cubicBezTo>
                      <a:pt x="2350" y="2925"/>
                      <a:pt x="2350" y="2925"/>
                      <a:pt x="2350" y="2925"/>
                    </a:cubicBezTo>
                    <a:cubicBezTo>
                      <a:pt x="2350" y="2707"/>
                      <a:pt x="2350" y="2707"/>
                      <a:pt x="2350" y="2707"/>
                    </a:cubicBezTo>
                    <a:cubicBezTo>
                      <a:pt x="2506" y="2707"/>
                      <a:pt x="2506" y="2707"/>
                      <a:pt x="2506" y="2707"/>
                    </a:cubicBezTo>
                    <a:close/>
                    <a:moveTo>
                      <a:pt x="2506" y="2982"/>
                    </a:moveTo>
                    <a:cubicBezTo>
                      <a:pt x="2506" y="3250"/>
                      <a:pt x="2506" y="3250"/>
                      <a:pt x="2506" y="3250"/>
                    </a:cubicBezTo>
                    <a:cubicBezTo>
                      <a:pt x="2350" y="3250"/>
                      <a:pt x="2350" y="3250"/>
                      <a:pt x="2350" y="3250"/>
                    </a:cubicBezTo>
                    <a:cubicBezTo>
                      <a:pt x="2350" y="2982"/>
                      <a:pt x="2350" y="2982"/>
                      <a:pt x="2350" y="2982"/>
                    </a:cubicBezTo>
                    <a:cubicBezTo>
                      <a:pt x="2506" y="2982"/>
                      <a:pt x="2506" y="2982"/>
                      <a:pt x="2506" y="2982"/>
                    </a:cubicBezTo>
                    <a:close/>
                    <a:moveTo>
                      <a:pt x="2506" y="3333"/>
                    </a:moveTo>
                    <a:cubicBezTo>
                      <a:pt x="2506" y="3365"/>
                      <a:pt x="2506" y="3365"/>
                      <a:pt x="2506" y="3365"/>
                    </a:cubicBezTo>
                    <a:cubicBezTo>
                      <a:pt x="2501" y="3366"/>
                      <a:pt x="2496" y="3368"/>
                      <a:pt x="2493" y="3371"/>
                    </a:cubicBezTo>
                    <a:cubicBezTo>
                      <a:pt x="2489" y="3375"/>
                      <a:pt x="2487" y="3380"/>
                      <a:pt x="2485" y="3384"/>
                    </a:cubicBezTo>
                    <a:cubicBezTo>
                      <a:pt x="2484" y="3389"/>
                      <a:pt x="2483" y="3393"/>
                      <a:pt x="2483" y="3396"/>
                    </a:cubicBezTo>
                    <a:cubicBezTo>
                      <a:pt x="2481" y="3407"/>
                      <a:pt x="2481" y="3407"/>
                      <a:pt x="2481" y="3407"/>
                    </a:cubicBezTo>
                    <a:cubicBezTo>
                      <a:pt x="2485" y="3405"/>
                      <a:pt x="2489" y="3403"/>
                      <a:pt x="2493" y="3401"/>
                    </a:cubicBezTo>
                    <a:cubicBezTo>
                      <a:pt x="2497" y="3399"/>
                      <a:pt x="2501" y="3398"/>
                      <a:pt x="2506" y="3397"/>
                    </a:cubicBezTo>
                    <a:cubicBezTo>
                      <a:pt x="2506" y="3397"/>
                      <a:pt x="2506" y="3397"/>
                      <a:pt x="2506" y="3397"/>
                    </a:cubicBezTo>
                    <a:cubicBezTo>
                      <a:pt x="2506" y="3429"/>
                      <a:pt x="2506" y="3429"/>
                      <a:pt x="2506" y="3429"/>
                    </a:cubicBezTo>
                    <a:cubicBezTo>
                      <a:pt x="2504" y="3430"/>
                      <a:pt x="2501" y="3430"/>
                      <a:pt x="2498" y="3431"/>
                    </a:cubicBezTo>
                    <a:cubicBezTo>
                      <a:pt x="2491" y="3434"/>
                      <a:pt x="2487" y="3436"/>
                      <a:pt x="2485" y="3439"/>
                    </a:cubicBezTo>
                    <a:cubicBezTo>
                      <a:pt x="2480" y="3444"/>
                      <a:pt x="2480" y="3444"/>
                      <a:pt x="2480" y="3444"/>
                    </a:cubicBezTo>
                    <a:cubicBezTo>
                      <a:pt x="2480" y="3450"/>
                      <a:pt x="2480" y="3454"/>
                      <a:pt x="2481" y="3458"/>
                    </a:cubicBezTo>
                    <a:cubicBezTo>
                      <a:pt x="2481" y="3462"/>
                      <a:pt x="2481" y="3465"/>
                      <a:pt x="2483" y="3469"/>
                    </a:cubicBezTo>
                    <a:cubicBezTo>
                      <a:pt x="2484" y="3473"/>
                      <a:pt x="2486" y="3475"/>
                      <a:pt x="2489" y="3478"/>
                    </a:cubicBezTo>
                    <a:cubicBezTo>
                      <a:pt x="2491" y="3481"/>
                      <a:pt x="2495" y="3482"/>
                      <a:pt x="2498" y="3483"/>
                    </a:cubicBezTo>
                    <a:cubicBezTo>
                      <a:pt x="2501" y="3484"/>
                      <a:pt x="2504" y="3484"/>
                      <a:pt x="2506" y="3484"/>
                    </a:cubicBezTo>
                    <a:cubicBezTo>
                      <a:pt x="2506" y="3516"/>
                      <a:pt x="2506" y="3516"/>
                      <a:pt x="2506" y="3516"/>
                    </a:cubicBezTo>
                    <a:cubicBezTo>
                      <a:pt x="2504" y="3516"/>
                      <a:pt x="2501" y="3516"/>
                      <a:pt x="2498" y="3515"/>
                    </a:cubicBezTo>
                    <a:cubicBezTo>
                      <a:pt x="2492" y="3515"/>
                      <a:pt x="2485" y="3513"/>
                      <a:pt x="2479" y="3510"/>
                    </a:cubicBezTo>
                    <a:cubicBezTo>
                      <a:pt x="2473" y="3507"/>
                      <a:pt x="2468" y="3503"/>
                      <a:pt x="2462" y="3498"/>
                    </a:cubicBezTo>
                    <a:cubicBezTo>
                      <a:pt x="2458" y="3492"/>
                      <a:pt x="2454" y="3486"/>
                      <a:pt x="2452" y="3478"/>
                    </a:cubicBezTo>
                    <a:cubicBezTo>
                      <a:pt x="2451" y="3470"/>
                      <a:pt x="2449" y="3462"/>
                      <a:pt x="2449" y="3453"/>
                    </a:cubicBezTo>
                    <a:cubicBezTo>
                      <a:pt x="2449" y="3444"/>
                      <a:pt x="2449" y="3435"/>
                      <a:pt x="2449" y="3426"/>
                    </a:cubicBezTo>
                    <a:cubicBezTo>
                      <a:pt x="2449" y="3416"/>
                      <a:pt x="2449" y="3408"/>
                      <a:pt x="2450" y="3401"/>
                    </a:cubicBezTo>
                    <a:cubicBezTo>
                      <a:pt x="2451" y="3394"/>
                      <a:pt x="2451" y="3388"/>
                      <a:pt x="2453" y="3382"/>
                    </a:cubicBezTo>
                    <a:cubicBezTo>
                      <a:pt x="2454" y="3377"/>
                      <a:pt x="2456" y="3371"/>
                      <a:pt x="2460" y="3364"/>
                    </a:cubicBezTo>
                    <a:cubicBezTo>
                      <a:pt x="2463" y="3358"/>
                      <a:pt x="2467" y="3352"/>
                      <a:pt x="2471" y="3348"/>
                    </a:cubicBezTo>
                    <a:cubicBezTo>
                      <a:pt x="2476" y="3344"/>
                      <a:pt x="2480" y="3340"/>
                      <a:pt x="2485" y="3338"/>
                    </a:cubicBezTo>
                    <a:cubicBezTo>
                      <a:pt x="2489" y="3336"/>
                      <a:pt x="2494" y="3335"/>
                      <a:pt x="2498" y="3334"/>
                    </a:cubicBezTo>
                    <a:cubicBezTo>
                      <a:pt x="2500" y="3334"/>
                      <a:pt x="2503" y="3333"/>
                      <a:pt x="2506" y="3333"/>
                    </a:cubicBezTo>
                    <a:close/>
                    <a:moveTo>
                      <a:pt x="2506" y="3679"/>
                    </a:moveTo>
                    <a:cubicBezTo>
                      <a:pt x="2506" y="3758"/>
                      <a:pt x="2506" y="3758"/>
                      <a:pt x="2506" y="3758"/>
                    </a:cubicBezTo>
                    <a:cubicBezTo>
                      <a:pt x="2500" y="3759"/>
                      <a:pt x="2500" y="3759"/>
                      <a:pt x="2500" y="3759"/>
                    </a:cubicBezTo>
                    <a:cubicBezTo>
                      <a:pt x="2506" y="3793"/>
                      <a:pt x="2506" y="3793"/>
                      <a:pt x="2506" y="3793"/>
                    </a:cubicBezTo>
                    <a:cubicBezTo>
                      <a:pt x="2506" y="3815"/>
                      <a:pt x="2506" y="3815"/>
                      <a:pt x="2506" y="3815"/>
                    </a:cubicBezTo>
                    <a:cubicBezTo>
                      <a:pt x="2485" y="3818"/>
                      <a:pt x="2463" y="3821"/>
                      <a:pt x="2441" y="3823"/>
                    </a:cubicBezTo>
                    <a:cubicBezTo>
                      <a:pt x="2436" y="3768"/>
                      <a:pt x="2436" y="3768"/>
                      <a:pt x="2436" y="3768"/>
                    </a:cubicBezTo>
                    <a:cubicBezTo>
                      <a:pt x="2369" y="3774"/>
                      <a:pt x="2369" y="3774"/>
                      <a:pt x="2369" y="3774"/>
                    </a:cubicBezTo>
                    <a:cubicBezTo>
                      <a:pt x="2374" y="3830"/>
                      <a:pt x="2374" y="3830"/>
                      <a:pt x="2374" y="3830"/>
                    </a:cubicBezTo>
                    <a:cubicBezTo>
                      <a:pt x="2366" y="3830"/>
                      <a:pt x="2358" y="3831"/>
                      <a:pt x="2350" y="3831"/>
                    </a:cubicBezTo>
                    <a:cubicBezTo>
                      <a:pt x="2350" y="3697"/>
                      <a:pt x="2350" y="3697"/>
                      <a:pt x="2350" y="3697"/>
                    </a:cubicBezTo>
                    <a:cubicBezTo>
                      <a:pt x="2403" y="3694"/>
                      <a:pt x="2455" y="3687"/>
                      <a:pt x="2506" y="3679"/>
                    </a:cubicBezTo>
                    <a:close/>
                    <a:moveTo>
                      <a:pt x="2506" y="4078"/>
                    </a:moveTo>
                    <a:cubicBezTo>
                      <a:pt x="2506" y="4166"/>
                      <a:pt x="2506" y="4166"/>
                      <a:pt x="2506" y="4166"/>
                    </a:cubicBezTo>
                    <a:cubicBezTo>
                      <a:pt x="2505" y="4161"/>
                      <a:pt x="2504" y="4156"/>
                      <a:pt x="2503" y="4151"/>
                    </a:cubicBezTo>
                    <a:cubicBezTo>
                      <a:pt x="2500" y="4123"/>
                      <a:pt x="2501" y="4099"/>
                      <a:pt x="2506" y="4078"/>
                    </a:cubicBezTo>
                    <a:close/>
                    <a:moveTo>
                      <a:pt x="2506" y="4403"/>
                    </a:moveTo>
                    <a:cubicBezTo>
                      <a:pt x="2506" y="4523"/>
                      <a:pt x="2506" y="4523"/>
                      <a:pt x="2506" y="4523"/>
                    </a:cubicBezTo>
                    <a:cubicBezTo>
                      <a:pt x="2455" y="4528"/>
                      <a:pt x="2402" y="4532"/>
                      <a:pt x="2350" y="4533"/>
                    </a:cubicBezTo>
                    <a:cubicBezTo>
                      <a:pt x="2350" y="4415"/>
                      <a:pt x="2350" y="4415"/>
                      <a:pt x="2350" y="4415"/>
                    </a:cubicBezTo>
                    <a:cubicBezTo>
                      <a:pt x="2403" y="4413"/>
                      <a:pt x="2455" y="4409"/>
                      <a:pt x="2506" y="4403"/>
                    </a:cubicBezTo>
                    <a:close/>
                    <a:moveTo>
                      <a:pt x="2350" y="4195"/>
                    </a:moveTo>
                    <a:cubicBezTo>
                      <a:pt x="2350" y="4138"/>
                      <a:pt x="2350" y="4138"/>
                      <a:pt x="2350" y="4138"/>
                    </a:cubicBezTo>
                    <a:cubicBezTo>
                      <a:pt x="2420" y="4240"/>
                      <a:pt x="2420" y="4240"/>
                      <a:pt x="2420" y="4240"/>
                    </a:cubicBezTo>
                    <a:cubicBezTo>
                      <a:pt x="2411" y="4028"/>
                      <a:pt x="2411" y="4028"/>
                      <a:pt x="2411" y="4028"/>
                    </a:cubicBezTo>
                    <a:cubicBezTo>
                      <a:pt x="2446" y="4026"/>
                      <a:pt x="2446" y="4026"/>
                      <a:pt x="2446" y="4026"/>
                    </a:cubicBezTo>
                    <a:cubicBezTo>
                      <a:pt x="2457" y="4289"/>
                      <a:pt x="2457" y="4289"/>
                      <a:pt x="2457" y="4289"/>
                    </a:cubicBezTo>
                    <a:cubicBezTo>
                      <a:pt x="2416" y="4291"/>
                      <a:pt x="2416" y="4291"/>
                      <a:pt x="2416" y="4291"/>
                    </a:cubicBezTo>
                    <a:cubicBezTo>
                      <a:pt x="2350" y="4195"/>
                      <a:pt x="2350" y="4195"/>
                      <a:pt x="2350" y="4195"/>
                    </a:cubicBezTo>
                    <a:close/>
                    <a:moveTo>
                      <a:pt x="2350" y="3516"/>
                    </a:moveTo>
                    <a:cubicBezTo>
                      <a:pt x="2350" y="3483"/>
                      <a:pt x="2350" y="3483"/>
                      <a:pt x="2350" y="3483"/>
                    </a:cubicBezTo>
                    <a:cubicBezTo>
                      <a:pt x="2356" y="3483"/>
                      <a:pt x="2360" y="3480"/>
                      <a:pt x="2363" y="3477"/>
                    </a:cubicBezTo>
                    <a:cubicBezTo>
                      <a:pt x="2367" y="3473"/>
                      <a:pt x="2370" y="3469"/>
                      <a:pt x="2372" y="3463"/>
                    </a:cubicBezTo>
                    <a:cubicBezTo>
                      <a:pt x="2374" y="3458"/>
                      <a:pt x="2375" y="3453"/>
                      <a:pt x="2375" y="3449"/>
                    </a:cubicBezTo>
                    <a:cubicBezTo>
                      <a:pt x="2375" y="3438"/>
                      <a:pt x="2375" y="3438"/>
                      <a:pt x="2375" y="3438"/>
                    </a:cubicBezTo>
                    <a:cubicBezTo>
                      <a:pt x="2371" y="3441"/>
                      <a:pt x="2367" y="3444"/>
                      <a:pt x="2364" y="3445"/>
                    </a:cubicBezTo>
                    <a:cubicBezTo>
                      <a:pt x="2361" y="3447"/>
                      <a:pt x="2356" y="3448"/>
                      <a:pt x="2351" y="3449"/>
                    </a:cubicBezTo>
                    <a:cubicBezTo>
                      <a:pt x="2351" y="3449"/>
                      <a:pt x="2350" y="3449"/>
                      <a:pt x="2350" y="3449"/>
                    </a:cubicBezTo>
                    <a:cubicBezTo>
                      <a:pt x="2350" y="3418"/>
                      <a:pt x="2350" y="3418"/>
                      <a:pt x="2350" y="3418"/>
                    </a:cubicBezTo>
                    <a:cubicBezTo>
                      <a:pt x="2353" y="3418"/>
                      <a:pt x="2356" y="3417"/>
                      <a:pt x="2359" y="3416"/>
                    </a:cubicBezTo>
                    <a:cubicBezTo>
                      <a:pt x="2363" y="3414"/>
                      <a:pt x="2367" y="3411"/>
                      <a:pt x="2371" y="3408"/>
                    </a:cubicBezTo>
                    <a:cubicBezTo>
                      <a:pt x="2376" y="3402"/>
                      <a:pt x="2376" y="3402"/>
                      <a:pt x="2376" y="3402"/>
                    </a:cubicBezTo>
                    <a:cubicBezTo>
                      <a:pt x="2376" y="3398"/>
                      <a:pt x="2377" y="3394"/>
                      <a:pt x="2376" y="3391"/>
                    </a:cubicBezTo>
                    <a:cubicBezTo>
                      <a:pt x="2376" y="3388"/>
                      <a:pt x="2375" y="3384"/>
                      <a:pt x="2374" y="3380"/>
                    </a:cubicBezTo>
                    <a:cubicBezTo>
                      <a:pt x="2372" y="3376"/>
                      <a:pt x="2370" y="3373"/>
                      <a:pt x="2367" y="3370"/>
                    </a:cubicBezTo>
                    <a:cubicBezTo>
                      <a:pt x="2365" y="3368"/>
                      <a:pt x="2362" y="3366"/>
                      <a:pt x="2359" y="3365"/>
                    </a:cubicBezTo>
                    <a:cubicBezTo>
                      <a:pt x="2356" y="3364"/>
                      <a:pt x="2353" y="3364"/>
                      <a:pt x="2350" y="3364"/>
                    </a:cubicBezTo>
                    <a:cubicBezTo>
                      <a:pt x="2350" y="3333"/>
                      <a:pt x="2350" y="3333"/>
                      <a:pt x="2350" y="3333"/>
                    </a:cubicBezTo>
                    <a:cubicBezTo>
                      <a:pt x="2352" y="3333"/>
                      <a:pt x="2355" y="3333"/>
                      <a:pt x="2358" y="3333"/>
                    </a:cubicBezTo>
                    <a:cubicBezTo>
                      <a:pt x="2363" y="3334"/>
                      <a:pt x="2369" y="3335"/>
                      <a:pt x="2376" y="3338"/>
                    </a:cubicBezTo>
                    <a:cubicBezTo>
                      <a:pt x="2382" y="3340"/>
                      <a:pt x="2388" y="3345"/>
                      <a:pt x="2394" y="3351"/>
                    </a:cubicBezTo>
                    <a:cubicBezTo>
                      <a:pt x="2399" y="3357"/>
                      <a:pt x="2403" y="3363"/>
                      <a:pt x="2405" y="3371"/>
                    </a:cubicBezTo>
                    <a:cubicBezTo>
                      <a:pt x="2406" y="3378"/>
                      <a:pt x="2407" y="3386"/>
                      <a:pt x="2408" y="3395"/>
                    </a:cubicBezTo>
                    <a:cubicBezTo>
                      <a:pt x="2408" y="3403"/>
                      <a:pt x="2408" y="3413"/>
                      <a:pt x="2408" y="3423"/>
                    </a:cubicBezTo>
                    <a:cubicBezTo>
                      <a:pt x="2408" y="3433"/>
                      <a:pt x="2408" y="3441"/>
                      <a:pt x="2407" y="3447"/>
                    </a:cubicBezTo>
                    <a:cubicBezTo>
                      <a:pt x="2406" y="3454"/>
                      <a:pt x="2405" y="3460"/>
                      <a:pt x="2404" y="3467"/>
                    </a:cubicBezTo>
                    <a:cubicBezTo>
                      <a:pt x="2402" y="3473"/>
                      <a:pt x="2400" y="3480"/>
                      <a:pt x="2397" y="3485"/>
                    </a:cubicBezTo>
                    <a:cubicBezTo>
                      <a:pt x="2394" y="3491"/>
                      <a:pt x="2390" y="3496"/>
                      <a:pt x="2386" y="3500"/>
                    </a:cubicBezTo>
                    <a:cubicBezTo>
                      <a:pt x="2381" y="3505"/>
                      <a:pt x="2376" y="3508"/>
                      <a:pt x="2372" y="3510"/>
                    </a:cubicBezTo>
                    <a:cubicBezTo>
                      <a:pt x="2367" y="3512"/>
                      <a:pt x="2363" y="3514"/>
                      <a:pt x="2359" y="3514"/>
                    </a:cubicBezTo>
                    <a:cubicBezTo>
                      <a:pt x="2356" y="3515"/>
                      <a:pt x="2353" y="3515"/>
                      <a:pt x="2350" y="3516"/>
                    </a:cubicBezTo>
                    <a:close/>
                    <a:moveTo>
                      <a:pt x="2350" y="1847"/>
                    </a:moveTo>
                    <a:cubicBezTo>
                      <a:pt x="2350" y="1071"/>
                      <a:pt x="2350" y="1071"/>
                      <a:pt x="2350" y="1071"/>
                    </a:cubicBezTo>
                    <a:cubicBezTo>
                      <a:pt x="2491" y="1071"/>
                      <a:pt x="2491" y="1071"/>
                      <a:pt x="2491" y="1071"/>
                    </a:cubicBezTo>
                    <a:cubicBezTo>
                      <a:pt x="2491" y="1847"/>
                      <a:pt x="2491" y="1847"/>
                      <a:pt x="2491" y="1847"/>
                    </a:cubicBezTo>
                    <a:lnTo>
                      <a:pt x="2350" y="1847"/>
                    </a:lnTo>
                    <a:close/>
                    <a:moveTo>
                      <a:pt x="2350" y="1"/>
                    </a:moveTo>
                    <a:cubicBezTo>
                      <a:pt x="2350" y="120"/>
                      <a:pt x="2350" y="120"/>
                      <a:pt x="2350" y="120"/>
                    </a:cubicBezTo>
                    <a:cubicBezTo>
                      <a:pt x="2323" y="119"/>
                      <a:pt x="2295" y="118"/>
                      <a:pt x="2268" y="118"/>
                    </a:cubicBezTo>
                    <a:cubicBezTo>
                      <a:pt x="2242" y="118"/>
                      <a:pt x="2216" y="119"/>
                      <a:pt x="2190" y="120"/>
                    </a:cubicBezTo>
                    <a:cubicBezTo>
                      <a:pt x="2190" y="1"/>
                      <a:pt x="2190" y="1"/>
                      <a:pt x="2190" y="1"/>
                    </a:cubicBezTo>
                    <a:cubicBezTo>
                      <a:pt x="2216" y="0"/>
                      <a:pt x="2242" y="0"/>
                      <a:pt x="2268" y="0"/>
                    </a:cubicBezTo>
                    <a:cubicBezTo>
                      <a:pt x="2295" y="0"/>
                      <a:pt x="2323" y="0"/>
                      <a:pt x="2350" y="1"/>
                    </a:cubicBezTo>
                    <a:close/>
                    <a:moveTo>
                      <a:pt x="2350" y="690"/>
                    </a:moveTo>
                    <a:cubicBezTo>
                      <a:pt x="2350" y="824"/>
                      <a:pt x="2350" y="824"/>
                      <a:pt x="2350" y="824"/>
                    </a:cubicBezTo>
                    <a:cubicBezTo>
                      <a:pt x="2321" y="822"/>
                      <a:pt x="2291" y="822"/>
                      <a:pt x="2261" y="822"/>
                    </a:cubicBezTo>
                    <a:cubicBezTo>
                      <a:pt x="2237" y="822"/>
                      <a:pt x="2214" y="822"/>
                      <a:pt x="2190" y="823"/>
                    </a:cubicBezTo>
                    <a:cubicBezTo>
                      <a:pt x="2190" y="689"/>
                      <a:pt x="2190" y="689"/>
                      <a:pt x="2190" y="689"/>
                    </a:cubicBezTo>
                    <a:cubicBezTo>
                      <a:pt x="2200" y="689"/>
                      <a:pt x="2209" y="688"/>
                      <a:pt x="2219" y="688"/>
                    </a:cubicBezTo>
                    <a:cubicBezTo>
                      <a:pt x="2219" y="743"/>
                      <a:pt x="2219" y="743"/>
                      <a:pt x="2219" y="743"/>
                    </a:cubicBezTo>
                    <a:cubicBezTo>
                      <a:pt x="2286" y="743"/>
                      <a:pt x="2286" y="743"/>
                      <a:pt x="2286" y="743"/>
                    </a:cubicBezTo>
                    <a:cubicBezTo>
                      <a:pt x="2286" y="688"/>
                      <a:pt x="2286" y="688"/>
                      <a:pt x="2286" y="688"/>
                    </a:cubicBezTo>
                    <a:cubicBezTo>
                      <a:pt x="2307" y="688"/>
                      <a:pt x="2329" y="689"/>
                      <a:pt x="2350" y="690"/>
                    </a:cubicBezTo>
                    <a:close/>
                    <a:moveTo>
                      <a:pt x="2350" y="1071"/>
                    </a:moveTo>
                    <a:cubicBezTo>
                      <a:pt x="2350" y="1847"/>
                      <a:pt x="2350" y="1847"/>
                      <a:pt x="2350" y="1847"/>
                    </a:cubicBezTo>
                    <a:cubicBezTo>
                      <a:pt x="2350" y="1847"/>
                      <a:pt x="2350" y="1847"/>
                      <a:pt x="2350" y="1847"/>
                    </a:cubicBezTo>
                    <a:cubicBezTo>
                      <a:pt x="2350" y="1071"/>
                      <a:pt x="2350" y="1071"/>
                      <a:pt x="2350" y="1071"/>
                    </a:cubicBezTo>
                    <a:cubicBezTo>
                      <a:pt x="2350" y="1071"/>
                      <a:pt x="2350" y="1071"/>
                      <a:pt x="2350" y="1071"/>
                    </a:cubicBezTo>
                    <a:close/>
                    <a:moveTo>
                      <a:pt x="2350" y="1895"/>
                    </a:moveTo>
                    <a:cubicBezTo>
                      <a:pt x="2350" y="2474"/>
                      <a:pt x="2350" y="2474"/>
                      <a:pt x="2350" y="2474"/>
                    </a:cubicBezTo>
                    <a:cubicBezTo>
                      <a:pt x="2190" y="2474"/>
                      <a:pt x="2190" y="2474"/>
                      <a:pt x="2190" y="2474"/>
                    </a:cubicBezTo>
                    <a:cubicBezTo>
                      <a:pt x="2190" y="1895"/>
                      <a:pt x="2190" y="1895"/>
                      <a:pt x="2190" y="1895"/>
                    </a:cubicBezTo>
                    <a:cubicBezTo>
                      <a:pt x="2350" y="1895"/>
                      <a:pt x="2350" y="1895"/>
                      <a:pt x="2350" y="1895"/>
                    </a:cubicBezTo>
                    <a:close/>
                    <a:moveTo>
                      <a:pt x="2350" y="2543"/>
                    </a:moveTo>
                    <a:cubicBezTo>
                      <a:pt x="2350" y="2650"/>
                      <a:pt x="2350" y="2650"/>
                      <a:pt x="2350" y="2650"/>
                    </a:cubicBezTo>
                    <a:cubicBezTo>
                      <a:pt x="2190" y="2650"/>
                      <a:pt x="2190" y="2650"/>
                      <a:pt x="2190" y="2650"/>
                    </a:cubicBezTo>
                    <a:cubicBezTo>
                      <a:pt x="2190" y="2543"/>
                      <a:pt x="2190" y="2543"/>
                      <a:pt x="2190" y="2543"/>
                    </a:cubicBezTo>
                    <a:cubicBezTo>
                      <a:pt x="2350" y="2543"/>
                      <a:pt x="2350" y="2543"/>
                      <a:pt x="2350" y="2543"/>
                    </a:cubicBezTo>
                    <a:close/>
                    <a:moveTo>
                      <a:pt x="2350" y="2707"/>
                    </a:moveTo>
                    <a:cubicBezTo>
                      <a:pt x="2350" y="2925"/>
                      <a:pt x="2350" y="2925"/>
                      <a:pt x="2350" y="2925"/>
                    </a:cubicBezTo>
                    <a:cubicBezTo>
                      <a:pt x="2190" y="2925"/>
                      <a:pt x="2190" y="2925"/>
                      <a:pt x="2190" y="2925"/>
                    </a:cubicBezTo>
                    <a:cubicBezTo>
                      <a:pt x="2190" y="2707"/>
                      <a:pt x="2190" y="2707"/>
                      <a:pt x="2190" y="2707"/>
                    </a:cubicBezTo>
                    <a:cubicBezTo>
                      <a:pt x="2350" y="2707"/>
                      <a:pt x="2350" y="2707"/>
                      <a:pt x="2350" y="2707"/>
                    </a:cubicBezTo>
                    <a:close/>
                    <a:moveTo>
                      <a:pt x="2350" y="2982"/>
                    </a:moveTo>
                    <a:cubicBezTo>
                      <a:pt x="2350" y="3250"/>
                      <a:pt x="2350" y="3250"/>
                      <a:pt x="2350" y="3250"/>
                    </a:cubicBezTo>
                    <a:cubicBezTo>
                      <a:pt x="2190" y="3250"/>
                      <a:pt x="2190" y="3250"/>
                      <a:pt x="2190" y="3250"/>
                    </a:cubicBezTo>
                    <a:cubicBezTo>
                      <a:pt x="2190" y="2982"/>
                      <a:pt x="2190" y="2982"/>
                      <a:pt x="2190" y="2982"/>
                    </a:cubicBezTo>
                    <a:cubicBezTo>
                      <a:pt x="2350" y="2982"/>
                      <a:pt x="2350" y="2982"/>
                      <a:pt x="2350" y="2982"/>
                    </a:cubicBezTo>
                    <a:close/>
                    <a:moveTo>
                      <a:pt x="2350" y="3333"/>
                    </a:moveTo>
                    <a:cubicBezTo>
                      <a:pt x="2350" y="3364"/>
                      <a:pt x="2350" y="3364"/>
                      <a:pt x="2350" y="3364"/>
                    </a:cubicBezTo>
                    <a:cubicBezTo>
                      <a:pt x="2350" y="3364"/>
                      <a:pt x="2350" y="3364"/>
                      <a:pt x="2349" y="3364"/>
                    </a:cubicBezTo>
                    <a:cubicBezTo>
                      <a:pt x="2344" y="3364"/>
                      <a:pt x="2339" y="3365"/>
                      <a:pt x="2335" y="3367"/>
                    </a:cubicBezTo>
                    <a:cubicBezTo>
                      <a:pt x="2331" y="3370"/>
                      <a:pt x="2328" y="3373"/>
                      <a:pt x="2327" y="3377"/>
                    </a:cubicBezTo>
                    <a:cubicBezTo>
                      <a:pt x="2325" y="3382"/>
                      <a:pt x="2324" y="3386"/>
                      <a:pt x="2324" y="3391"/>
                    </a:cubicBezTo>
                    <a:cubicBezTo>
                      <a:pt x="2324" y="3396"/>
                      <a:pt x="2324" y="3400"/>
                      <a:pt x="2325" y="3403"/>
                    </a:cubicBezTo>
                    <a:cubicBezTo>
                      <a:pt x="2326" y="3406"/>
                      <a:pt x="2328" y="3410"/>
                      <a:pt x="2331" y="3413"/>
                    </a:cubicBezTo>
                    <a:cubicBezTo>
                      <a:pt x="2334" y="3416"/>
                      <a:pt x="2339" y="3418"/>
                      <a:pt x="2346" y="3418"/>
                    </a:cubicBezTo>
                    <a:cubicBezTo>
                      <a:pt x="2347" y="3418"/>
                      <a:pt x="2349" y="3418"/>
                      <a:pt x="2350" y="3418"/>
                    </a:cubicBezTo>
                    <a:cubicBezTo>
                      <a:pt x="2350" y="3449"/>
                      <a:pt x="2350" y="3449"/>
                      <a:pt x="2350" y="3449"/>
                    </a:cubicBezTo>
                    <a:cubicBezTo>
                      <a:pt x="2345" y="3449"/>
                      <a:pt x="2341" y="3449"/>
                      <a:pt x="2337" y="3449"/>
                    </a:cubicBezTo>
                    <a:cubicBezTo>
                      <a:pt x="2329" y="3448"/>
                      <a:pt x="2322" y="3446"/>
                      <a:pt x="2316" y="3442"/>
                    </a:cubicBezTo>
                    <a:cubicBezTo>
                      <a:pt x="2311" y="3438"/>
                      <a:pt x="2306" y="3434"/>
                      <a:pt x="2303" y="3430"/>
                    </a:cubicBezTo>
                    <a:cubicBezTo>
                      <a:pt x="2299" y="3426"/>
                      <a:pt x="2297" y="3421"/>
                      <a:pt x="2295" y="3416"/>
                    </a:cubicBezTo>
                    <a:cubicBezTo>
                      <a:pt x="2293" y="3410"/>
                      <a:pt x="2292" y="3405"/>
                      <a:pt x="2292" y="3399"/>
                    </a:cubicBezTo>
                    <a:cubicBezTo>
                      <a:pt x="2291" y="3394"/>
                      <a:pt x="2292" y="3388"/>
                      <a:pt x="2292" y="3382"/>
                    </a:cubicBezTo>
                    <a:cubicBezTo>
                      <a:pt x="2293" y="3376"/>
                      <a:pt x="2294" y="3371"/>
                      <a:pt x="2296" y="3366"/>
                    </a:cubicBezTo>
                    <a:cubicBezTo>
                      <a:pt x="2298" y="3361"/>
                      <a:pt x="2301" y="3356"/>
                      <a:pt x="2304" y="3352"/>
                    </a:cubicBezTo>
                    <a:cubicBezTo>
                      <a:pt x="2308" y="3348"/>
                      <a:pt x="2311" y="3344"/>
                      <a:pt x="2316" y="3342"/>
                    </a:cubicBezTo>
                    <a:cubicBezTo>
                      <a:pt x="2320" y="3339"/>
                      <a:pt x="2325" y="3337"/>
                      <a:pt x="2330" y="3335"/>
                    </a:cubicBezTo>
                    <a:cubicBezTo>
                      <a:pt x="2335" y="3334"/>
                      <a:pt x="2340" y="3333"/>
                      <a:pt x="2344" y="3333"/>
                    </a:cubicBezTo>
                    <a:cubicBezTo>
                      <a:pt x="2346" y="3332"/>
                      <a:pt x="2348" y="3332"/>
                      <a:pt x="2350" y="3333"/>
                    </a:cubicBezTo>
                    <a:close/>
                    <a:moveTo>
                      <a:pt x="2350" y="3483"/>
                    </a:moveTo>
                    <a:cubicBezTo>
                      <a:pt x="2350" y="3516"/>
                      <a:pt x="2350" y="3516"/>
                      <a:pt x="2350" y="3516"/>
                    </a:cubicBezTo>
                    <a:cubicBezTo>
                      <a:pt x="2349" y="3516"/>
                      <a:pt x="2348" y="3516"/>
                      <a:pt x="2347" y="3516"/>
                    </a:cubicBezTo>
                    <a:cubicBezTo>
                      <a:pt x="2341" y="3516"/>
                      <a:pt x="2335" y="3515"/>
                      <a:pt x="2330" y="3514"/>
                    </a:cubicBezTo>
                    <a:cubicBezTo>
                      <a:pt x="2325" y="3513"/>
                      <a:pt x="2319" y="3510"/>
                      <a:pt x="2313" y="3507"/>
                    </a:cubicBezTo>
                    <a:cubicBezTo>
                      <a:pt x="2307" y="3504"/>
                      <a:pt x="2303" y="3499"/>
                      <a:pt x="2299" y="3492"/>
                    </a:cubicBezTo>
                    <a:cubicBezTo>
                      <a:pt x="2295" y="3484"/>
                      <a:pt x="2292" y="3476"/>
                      <a:pt x="2291" y="3466"/>
                    </a:cubicBezTo>
                    <a:cubicBezTo>
                      <a:pt x="2290" y="3458"/>
                      <a:pt x="2290" y="3458"/>
                      <a:pt x="2290" y="3458"/>
                    </a:cubicBezTo>
                    <a:cubicBezTo>
                      <a:pt x="2324" y="3458"/>
                      <a:pt x="2324" y="3458"/>
                      <a:pt x="2324" y="3458"/>
                    </a:cubicBezTo>
                    <a:cubicBezTo>
                      <a:pt x="2324" y="3462"/>
                      <a:pt x="2324" y="3466"/>
                      <a:pt x="2325" y="3469"/>
                    </a:cubicBezTo>
                    <a:cubicBezTo>
                      <a:pt x="2326" y="3473"/>
                      <a:pt x="2328" y="3476"/>
                      <a:pt x="2332" y="3480"/>
                    </a:cubicBezTo>
                    <a:cubicBezTo>
                      <a:pt x="2335" y="3483"/>
                      <a:pt x="2340" y="3484"/>
                      <a:pt x="2347" y="3484"/>
                    </a:cubicBezTo>
                    <a:cubicBezTo>
                      <a:pt x="2348" y="3484"/>
                      <a:pt x="2349" y="3484"/>
                      <a:pt x="2350" y="3483"/>
                    </a:cubicBezTo>
                    <a:close/>
                    <a:moveTo>
                      <a:pt x="2350" y="3697"/>
                    </a:moveTo>
                    <a:cubicBezTo>
                      <a:pt x="2350" y="3831"/>
                      <a:pt x="2350" y="3831"/>
                      <a:pt x="2350" y="3831"/>
                    </a:cubicBezTo>
                    <a:cubicBezTo>
                      <a:pt x="2335" y="3832"/>
                      <a:pt x="2319" y="3833"/>
                      <a:pt x="2304" y="3833"/>
                    </a:cubicBezTo>
                    <a:cubicBezTo>
                      <a:pt x="2304" y="3778"/>
                      <a:pt x="2304" y="3778"/>
                      <a:pt x="2304" y="3778"/>
                    </a:cubicBezTo>
                    <a:cubicBezTo>
                      <a:pt x="2237" y="3778"/>
                      <a:pt x="2237" y="3778"/>
                      <a:pt x="2237" y="3778"/>
                    </a:cubicBezTo>
                    <a:cubicBezTo>
                      <a:pt x="2237" y="3833"/>
                      <a:pt x="2237" y="3833"/>
                      <a:pt x="2237" y="3833"/>
                    </a:cubicBezTo>
                    <a:cubicBezTo>
                      <a:pt x="2221" y="3833"/>
                      <a:pt x="2206" y="3833"/>
                      <a:pt x="2190" y="3832"/>
                    </a:cubicBezTo>
                    <a:cubicBezTo>
                      <a:pt x="2190" y="3698"/>
                      <a:pt x="2190" y="3698"/>
                      <a:pt x="2190" y="3698"/>
                    </a:cubicBezTo>
                    <a:cubicBezTo>
                      <a:pt x="2214" y="3699"/>
                      <a:pt x="2237" y="3700"/>
                      <a:pt x="2261" y="3700"/>
                    </a:cubicBezTo>
                    <a:cubicBezTo>
                      <a:pt x="2291" y="3700"/>
                      <a:pt x="2321" y="3699"/>
                      <a:pt x="2350" y="3697"/>
                    </a:cubicBezTo>
                    <a:close/>
                    <a:moveTo>
                      <a:pt x="2350" y="4138"/>
                    </a:moveTo>
                    <a:cubicBezTo>
                      <a:pt x="2350" y="4195"/>
                      <a:pt x="2350" y="4195"/>
                      <a:pt x="2350" y="4195"/>
                    </a:cubicBezTo>
                    <a:cubicBezTo>
                      <a:pt x="2274" y="4084"/>
                      <a:pt x="2274" y="4084"/>
                      <a:pt x="2274" y="4084"/>
                    </a:cubicBezTo>
                    <a:cubicBezTo>
                      <a:pt x="2272" y="4084"/>
                      <a:pt x="2272" y="4084"/>
                      <a:pt x="2272" y="4084"/>
                    </a:cubicBezTo>
                    <a:cubicBezTo>
                      <a:pt x="2281" y="4297"/>
                      <a:pt x="2281" y="4297"/>
                      <a:pt x="2281" y="4297"/>
                    </a:cubicBezTo>
                    <a:cubicBezTo>
                      <a:pt x="2247" y="4298"/>
                      <a:pt x="2247" y="4298"/>
                      <a:pt x="2247" y="4298"/>
                    </a:cubicBezTo>
                    <a:cubicBezTo>
                      <a:pt x="2236" y="4035"/>
                      <a:pt x="2236" y="4035"/>
                      <a:pt x="2236" y="4035"/>
                    </a:cubicBezTo>
                    <a:cubicBezTo>
                      <a:pt x="2279" y="4033"/>
                      <a:pt x="2279" y="4033"/>
                      <a:pt x="2279" y="4033"/>
                    </a:cubicBezTo>
                    <a:cubicBezTo>
                      <a:pt x="2350" y="4138"/>
                      <a:pt x="2350" y="4138"/>
                      <a:pt x="2350" y="4138"/>
                    </a:cubicBezTo>
                    <a:close/>
                    <a:moveTo>
                      <a:pt x="2350" y="4415"/>
                    </a:moveTo>
                    <a:cubicBezTo>
                      <a:pt x="2350" y="4533"/>
                      <a:pt x="2350" y="4533"/>
                      <a:pt x="2350" y="4533"/>
                    </a:cubicBezTo>
                    <a:cubicBezTo>
                      <a:pt x="2323" y="4534"/>
                      <a:pt x="2295" y="4535"/>
                      <a:pt x="2268" y="4535"/>
                    </a:cubicBezTo>
                    <a:cubicBezTo>
                      <a:pt x="2242" y="4535"/>
                      <a:pt x="2216" y="4534"/>
                      <a:pt x="2190" y="4534"/>
                    </a:cubicBezTo>
                    <a:cubicBezTo>
                      <a:pt x="2190" y="4415"/>
                      <a:pt x="2190" y="4415"/>
                      <a:pt x="2190" y="4415"/>
                    </a:cubicBezTo>
                    <a:cubicBezTo>
                      <a:pt x="2216" y="4416"/>
                      <a:pt x="2242" y="4417"/>
                      <a:pt x="2268" y="4417"/>
                    </a:cubicBezTo>
                    <a:cubicBezTo>
                      <a:pt x="2295" y="4417"/>
                      <a:pt x="2323" y="4416"/>
                      <a:pt x="2350" y="4415"/>
                    </a:cubicBezTo>
                    <a:close/>
                    <a:moveTo>
                      <a:pt x="2190" y="4180"/>
                    </a:moveTo>
                    <a:cubicBezTo>
                      <a:pt x="2190" y="4118"/>
                      <a:pt x="2190" y="4118"/>
                      <a:pt x="2190" y="4118"/>
                    </a:cubicBezTo>
                    <a:cubicBezTo>
                      <a:pt x="2193" y="4134"/>
                      <a:pt x="2194" y="4150"/>
                      <a:pt x="2192" y="4168"/>
                    </a:cubicBezTo>
                    <a:cubicBezTo>
                      <a:pt x="2191" y="4172"/>
                      <a:pt x="2191" y="4176"/>
                      <a:pt x="2190" y="4180"/>
                    </a:cubicBezTo>
                    <a:close/>
                    <a:moveTo>
                      <a:pt x="2190" y="3516"/>
                    </a:moveTo>
                    <a:cubicBezTo>
                      <a:pt x="2190" y="3484"/>
                      <a:pt x="2190" y="3484"/>
                      <a:pt x="2190" y="3484"/>
                    </a:cubicBezTo>
                    <a:cubicBezTo>
                      <a:pt x="2191" y="3484"/>
                      <a:pt x="2192" y="3484"/>
                      <a:pt x="2193" y="3484"/>
                    </a:cubicBezTo>
                    <a:cubicBezTo>
                      <a:pt x="2197" y="3484"/>
                      <a:pt x="2201" y="3483"/>
                      <a:pt x="2204" y="3482"/>
                    </a:cubicBezTo>
                    <a:cubicBezTo>
                      <a:pt x="2208" y="3480"/>
                      <a:pt x="2210" y="3478"/>
                      <a:pt x="2213" y="3475"/>
                    </a:cubicBezTo>
                    <a:cubicBezTo>
                      <a:pt x="2215" y="3472"/>
                      <a:pt x="2217" y="3468"/>
                      <a:pt x="2217" y="3462"/>
                    </a:cubicBezTo>
                    <a:cubicBezTo>
                      <a:pt x="2218" y="3456"/>
                      <a:pt x="2216" y="3450"/>
                      <a:pt x="2213" y="3446"/>
                    </a:cubicBezTo>
                    <a:cubicBezTo>
                      <a:pt x="2211" y="3443"/>
                      <a:pt x="2209" y="3441"/>
                      <a:pt x="2206" y="3439"/>
                    </a:cubicBezTo>
                    <a:cubicBezTo>
                      <a:pt x="2203" y="3437"/>
                      <a:pt x="2198" y="3436"/>
                      <a:pt x="2192" y="3436"/>
                    </a:cubicBezTo>
                    <a:cubicBezTo>
                      <a:pt x="2191" y="3436"/>
                      <a:pt x="2191" y="3436"/>
                      <a:pt x="2190" y="3436"/>
                    </a:cubicBezTo>
                    <a:cubicBezTo>
                      <a:pt x="2190" y="3401"/>
                      <a:pt x="2190" y="3401"/>
                      <a:pt x="2190" y="3401"/>
                    </a:cubicBezTo>
                    <a:cubicBezTo>
                      <a:pt x="2190" y="3401"/>
                      <a:pt x="2190" y="3401"/>
                      <a:pt x="2190" y="3401"/>
                    </a:cubicBezTo>
                    <a:cubicBezTo>
                      <a:pt x="2195" y="3401"/>
                      <a:pt x="2198" y="3400"/>
                      <a:pt x="2201" y="3399"/>
                    </a:cubicBezTo>
                    <a:cubicBezTo>
                      <a:pt x="2204" y="3397"/>
                      <a:pt x="2207" y="3395"/>
                      <a:pt x="2209" y="3393"/>
                    </a:cubicBezTo>
                    <a:cubicBezTo>
                      <a:pt x="2212" y="3390"/>
                      <a:pt x="2213" y="3387"/>
                      <a:pt x="2213" y="3382"/>
                    </a:cubicBezTo>
                    <a:cubicBezTo>
                      <a:pt x="2213" y="3378"/>
                      <a:pt x="2212" y="3375"/>
                      <a:pt x="2210" y="3372"/>
                    </a:cubicBezTo>
                    <a:cubicBezTo>
                      <a:pt x="2209" y="3370"/>
                      <a:pt x="2206" y="3368"/>
                      <a:pt x="2203" y="3366"/>
                    </a:cubicBezTo>
                    <a:cubicBezTo>
                      <a:pt x="2200" y="3365"/>
                      <a:pt x="2196" y="3364"/>
                      <a:pt x="2191" y="3364"/>
                    </a:cubicBezTo>
                    <a:cubicBezTo>
                      <a:pt x="2191" y="3364"/>
                      <a:pt x="2191" y="3364"/>
                      <a:pt x="2190" y="3364"/>
                    </a:cubicBezTo>
                    <a:cubicBezTo>
                      <a:pt x="2190" y="3332"/>
                      <a:pt x="2190" y="3332"/>
                      <a:pt x="2190" y="3332"/>
                    </a:cubicBezTo>
                    <a:cubicBezTo>
                      <a:pt x="2192" y="3332"/>
                      <a:pt x="2194" y="3332"/>
                      <a:pt x="2197" y="3333"/>
                    </a:cubicBezTo>
                    <a:cubicBezTo>
                      <a:pt x="2202" y="3333"/>
                      <a:pt x="2207" y="3334"/>
                      <a:pt x="2212" y="3336"/>
                    </a:cubicBezTo>
                    <a:cubicBezTo>
                      <a:pt x="2218" y="3338"/>
                      <a:pt x="2222" y="3340"/>
                      <a:pt x="2227" y="3343"/>
                    </a:cubicBezTo>
                    <a:cubicBezTo>
                      <a:pt x="2231" y="3346"/>
                      <a:pt x="2235" y="3349"/>
                      <a:pt x="2238" y="3354"/>
                    </a:cubicBezTo>
                    <a:cubicBezTo>
                      <a:pt x="2242" y="3358"/>
                      <a:pt x="2244" y="3363"/>
                      <a:pt x="2245" y="3368"/>
                    </a:cubicBezTo>
                    <a:cubicBezTo>
                      <a:pt x="2246" y="3373"/>
                      <a:pt x="2246" y="3378"/>
                      <a:pt x="2246" y="3383"/>
                    </a:cubicBezTo>
                    <a:cubicBezTo>
                      <a:pt x="2246" y="3390"/>
                      <a:pt x="2244" y="3395"/>
                      <a:pt x="2242" y="3399"/>
                    </a:cubicBezTo>
                    <a:cubicBezTo>
                      <a:pt x="2239" y="3404"/>
                      <a:pt x="2236" y="3408"/>
                      <a:pt x="2233" y="3412"/>
                    </a:cubicBezTo>
                    <a:cubicBezTo>
                      <a:pt x="2226" y="3418"/>
                      <a:pt x="2226" y="3418"/>
                      <a:pt x="2226" y="3418"/>
                    </a:cubicBezTo>
                    <a:cubicBezTo>
                      <a:pt x="2229" y="3420"/>
                      <a:pt x="2232" y="3422"/>
                      <a:pt x="2235" y="3425"/>
                    </a:cubicBezTo>
                    <a:cubicBezTo>
                      <a:pt x="2238" y="3427"/>
                      <a:pt x="2241" y="3430"/>
                      <a:pt x="2244" y="3435"/>
                    </a:cubicBezTo>
                    <a:cubicBezTo>
                      <a:pt x="2246" y="3439"/>
                      <a:pt x="2248" y="3444"/>
                      <a:pt x="2250" y="3450"/>
                    </a:cubicBezTo>
                    <a:cubicBezTo>
                      <a:pt x="2251" y="3456"/>
                      <a:pt x="2251" y="3463"/>
                      <a:pt x="2250" y="3471"/>
                    </a:cubicBezTo>
                    <a:cubicBezTo>
                      <a:pt x="2250" y="3479"/>
                      <a:pt x="2247" y="3487"/>
                      <a:pt x="2242" y="3495"/>
                    </a:cubicBezTo>
                    <a:cubicBezTo>
                      <a:pt x="2237" y="3502"/>
                      <a:pt x="2231" y="3507"/>
                      <a:pt x="2222" y="3510"/>
                    </a:cubicBezTo>
                    <a:cubicBezTo>
                      <a:pt x="2214" y="3514"/>
                      <a:pt x="2205" y="3516"/>
                      <a:pt x="2194" y="3516"/>
                    </a:cubicBezTo>
                    <a:cubicBezTo>
                      <a:pt x="2193" y="3516"/>
                      <a:pt x="2191" y="3516"/>
                      <a:pt x="2190" y="3516"/>
                    </a:cubicBezTo>
                    <a:close/>
                    <a:moveTo>
                      <a:pt x="2190" y="1847"/>
                    </a:moveTo>
                    <a:cubicBezTo>
                      <a:pt x="2190" y="1067"/>
                      <a:pt x="2190" y="1067"/>
                      <a:pt x="2190" y="1067"/>
                    </a:cubicBezTo>
                    <a:cubicBezTo>
                      <a:pt x="2299" y="1067"/>
                      <a:pt x="2299" y="1067"/>
                      <a:pt x="2299" y="1067"/>
                    </a:cubicBezTo>
                    <a:cubicBezTo>
                      <a:pt x="2299" y="1847"/>
                      <a:pt x="2299" y="1847"/>
                      <a:pt x="2299" y="1847"/>
                    </a:cubicBezTo>
                    <a:lnTo>
                      <a:pt x="2190" y="1847"/>
                    </a:lnTo>
                    <a:close/>
                    <a:moveTo>
                      <a:pt x="2190" y="1"/>
                    </a:moveTo>
                    <a:cubicBezTo>
                      <a:pt x="2190" y="120"/>
                      <a:pt x="2190" y="120"/>
                      <a:pt x="2190" y="120"/>
                    </a:cubicBezTo>
                    <a:cubicBezTo>
                      <a:pt x="2148" y="121"/>
                      <a:pt x="2106" y="124"/>
                      <a:pt x="2065" y="128"/>
                    </a:cubicBezTo>
                    <a:cubicBezTo>
                      <a:pt x="2065" y="9"/>
                      <a:pt x="2065" y="9"/>
                      <a:pt x="2065" y="9"/>
                    </a:cubicBezTo>
                    <a:cubicBezTo>
                      <a:pt x="2106" y="5"/>
                      <a:pt x="2148" y="3"/>
                      <a:pt x="2190" y="1"/>
                    </a:cubicBezTo>
                    <a:close/>
                    <a:moveTo>
                      <a:pt x="2190" y="689"/>
                    </a:moveTo>
                    <a:cubicBezTo>
                      <a:pt x="2190" y="823"/>
                      <a:pt x="2190" y="823"/>
                      <a:pt x="2190" y="823"/>
                    </a:cubicBezTo>
                    <a:cubicBezTo>
                      <a:pt x="2148" y="825"/>
                      <a:pt x="2106" y="829"/>
                      <a:pt x="2065" y="835"/>
                    </a:cubicBezTo>
                    <a:cubicBezTo>
                      <a:pt x="2065" y="700"/>
                      <a:pt x="2065" y="700"/>
                      <a:pt x="2065" y="700"/>
                    </a:cubicBezTo>
                    <a:cubicBezTo>
                      <a:pt x="2070" y="699"/>
                      <a:pt x="2076" y="698"/>
                      <a:pt x="2082" y="698"/>
                    </a:cubicBezTo>
                    <a:cubicBezTo>
                      <a:pt x="2087" y="753"/>
                      <a:pt x="2087" y="753"/>
                      <a:pt x="2087" y="753"/>
                    </a:cubicBezTo>
                    <a:cubicBezTo>
                      <a:pt x="2154" y="747"/>
                      <a:pt x="2154" y="747"/>
                      <a:pt x="2154" y="747"/>
                    </a:cubicBezTo>
                    <a:cubicBezTo>
                      <a:pt x="2149" y="691"/>
                      <a:pt x="2149" y="691"/>
                      <a:pt x="2149" y="691"/>
                    </a:cubicBezTo>
                    <a:cubicBezTo>
                      <a:pt x="2163" y="691"/>
                      <a:pt x="2176" y="690"/>
                      <a:pt x="2190" y="689"/>
                    </a:cubicBezTo>
                    <a:close/>
                    <a:moveTo>
                      <a:pt x="2190" y="1067"/>
                    </a:moveTo>
                    <a:cubicBezTo>
                      <a:pt x="2190" y="1847"/>
                      <a:pt x="2190" y="1847"/>
                      <a:pt x="2190" y="1847"/>
                    </a:cubicBezTo>
                    <a:cubicBezTo>
                      <a:pt x="2094" y="1847"/>
                      <a:pt x="2094" y="1847"/>
                      <a:pt x="2094" y="1847"/>
                    </a:cubicBezTo>
                    <a:cubicBezTo>
                      <a:pt x="2094" y="1067"/>
                      <a:pt x="2094" y="1067"/>
                      <a:pt x="2094" y="1067"/>
                    </a:cubicBezTo>
                    <a:cubicBezTo>
                      <a:pt x="2190" y="1067"/>
                      <a:pt x="2190" y="1067"/>
                      <a:pt x="2190" y="1067"/>
                    </a:cubicBezTo>
                    <a:close/>
                    <a:moveTo>
                      <a:pt x="2190" y="1895"/>
                    </a:moveTo>
                    <a:cubicBezTo>
                      <a:pt x="2190" y="2474"/>
                      <a:pt x="2190" y="2474"/>
                      <a:pt x="2190" y="2474"/>
                    </a:cubicBezTo>
                    <a:cubicBezTo>
                      <a:pt x="2065" y="2474"/>
                      <a:pt x="2065" y="2474"/>
                      <a:pt x="2065" y="2474"/>
                    </a:cubicBezTo>
                    <a:cubicBezTo>
                      <a:pt x="2065" y="1895"/>
                      <a:pt x="2065" y="1895"/>
                      <a:pt x="2065" y="1895"/>
                    </a:cubicBezTo>
                    <a:cubicBezTo>
                      <a:pt x="2190" y="1895"/>
                      <a:pt x="2190" y="1895"/>
                      <a:pt x="2190" y="1895"/>
                    </a:cubicBezTo>
                    <a:close/>
                    <a:moveTo>
                      <a:pt x="2190" y="2543"/>
                    </a:moveTo>
                    <a:cubicBezTo>
                      <a:pt x="2190" y="2650"/>
                      <a:pt x="2190" y="2650"/>
                      <a:pt x="2190" y="2650"/>
                    </a:cubicBezTo>
                    <a:cubicBezTo>
                      <a:pt x="2065" y="2650"/>
                      <a:pt x="2065" y="2650"/>
                      <a:pt x="2065" y="2650"/>
                    </a:cubicBezTo>
                    <a:cubicBezTo>
                      <a:pt x="2065" y="2543"/>
                      <a:pt x="2065" y="2543"/>
                      <a:pt x="2065" y="2543"/>
                    </a:cubicBezTo>
                    <a:cubicBezTo>
                      <a:pt x="2190" y="2543"/>
                      <a:pt x="2190" y="2543"/>
                      <a:pt x="2190" y="2543"/>
                    </a:cubicBezTo>
                    <a:close/>
                    <a:moveTo>
                      <a:pt x="2190" y="2707"/>
                    </a:moveTo>
                    <a:cubicBezTo>
                      <a:pt x="2190" y="2925"/>
                      <a:pt x="2190" y="2925"/>
                      <a:pt x="2190" y="2925"/>
                    </a:cubicBezTo>
                    <a:cubicBezTo>
                      <a:pt x="2065" y="2925"/>
                      <a:pt x="2065" y="2925"/>
                      <a:pt x="2065" y="2925"/>
                    </a:cubicBezTo>
                    <a:cubicBezTo>
                      <a:pt x="2065" y="2707"/>
                      <a:pt x="2065" y="2707"/>
                      <a:pt x="2065" y="2707"/>
                    </a:cubicBezTo>
                    <a:cubicBezTo>
                      <a:pt x="2190" y="2707"/>
                      <a:pt x="2190" y="2707"/>
                      <a:pt x="2190" y="2707"/>
                    </a:cubicBezTo>
                    <a:close/>
                    <a:moveTo>
                      <a:pt x="2190" y="2982"/>
                    </a:moveTo>
                    <a:cubicBezTo>
                      <a:pt x="2190" y="3250"/>
                      <a:pt x="2190" y="3250"/>
                      <a:pt x="2190" y="3250"/>
                    </a:cubicBezTo>
                    <a:cubicBezTo>
                      <a:pt x="2065" y="3250"/>
                      <a:pt x="2065" y="3250"/>
                      <a:pt x="2065" y="3250"/>
                    </a:cubicBezTo>
                    <a:cubicBezTo>
                      <a:pt x="2065" y="2982"/>
                      <a:pt x="2065" y="2982"/>
                      <a:pt x="2065" y="2982"/>
                    </a:cubicBezTo>
                    <a:cubicBezTo>
                      <a:pt x="2190" y="2982"/>
                      <a:pt x="2190" y="2982"/>
                      <a:pt x="2190" y="2982"/>
                    </a:cubicBezTo>
                    <a:close/>
                    <a:moveTo>
                      <a:pt x="2190" y="3332"/>
                    </a:moveTo>
                    <a:cubicBezTo>
                      <a:pt x="2190" y="3364"/>
                      <a:pt x="2190" y="3364"/>
                      <a:pt x="2190" y="3364"/>
                    </a:cubicBezTo>
                    <a:cubicBezTo>
                      <a:pt x="2185" y="3364"/>
                      <a:pt x="2180" y="3365"/>
                      <a:pt x="2177" y="3367"/>
                    </a:cubicBezTo>
                    <a:cubicBezTo>
                      <a:pt x="2174" y="3369"/>
                      <a:pt x="2171" y="3371"/>
                      <a:pt x="2170" y="3373"/>
                    </a:cubicBezTo>
                    <a:cubicBezTo>
                      <a:pt x="2168" y="3376"/>
                      <a:pt x="2167" y="3378"/>
                      <a:pt x="2167" y="3382"/>
                    </a:cubicBezTo>
                    <a:cubicBezTo>
                      <a:pt x="2167" y="3384"/>
                      <a:pt x="2167" y="3386"/>
                      <a:pt x="2168" y="3388"/>
                    </a:cubicBezTo>
                    <a:cubicBezTo>
                      <a:pt x="2169" y="3391"/>
                      <a:pt x="2171" y="3393"/>
                      <a:pt x="2173" y="3394"/>
                    </a:cubicBezTo>
                    <a:cubicBezTo>
                      <a:pt x="2175" y="3396"/>
                      <a:pt x="2177" y="3397"/>
                      <a:pt x="2180" y="3399"/>
                    </a:cubicBezTo>
                    <a:cubicBezTo>
                      <a:pt x="2183" y="3400"/>
                      <a:pt x="2186" y="3401"/>
                      <a:pt x="2190" y="3401"/>
                    </a:cubicBezTo>
                    <a:cubicBezTo>
                      <a:pt x="2190" y="3436"/>
                      <a:pt x="2190" y="3436"/>
                      <a:pt x="2190" y="3436"/>
                    </a:cubicBezTo>
                    <a:cubicBezTo>
                      <a:pt x="2185" y="3436"/>
                      <a:pt x="2181" y="3437"/>
                      <a:pt x="2178" y="3439"/>
                    </a:cubicBezTo>
                    <a:cubicBezTo>
                      <a:pt x="2174" y="3441"/>
                      <a:pt x="2171" y="3444"/>
                      <a:pt x="2169" y="3448"/>
                    </a:cubicBezTo>
                    <a:cubicBezTo>
                      <a:pt x="2167" y="3451"/>
                      <a:pt x="2165" y="3456"/>
                      <a:pt x="2166" y="3462"/>
                    </a:cubicBezTo>
                    <a:cubicBezTo>
                      <a:pt x="2166" y="3466"/>
                      <a:pt x="2167" y="3470"/>
                      <a:pt x="2169" y="3474"/>
                    </a:cubicBezTo>
                    <a:cubicBezTo>
                      <a:pt x="2170" y="3477"/>
                      <a:pt x="2174" y="3480"/>
                      <a:pt x="2178" y="3482"/>
                    </a:cubicBezTo>
                    <a:cubicBezTo>
                      <a:pt x="2181" y="3483"/>
                      <a:pt x="2185" y="3484"/>
                      <a:pt x="2190" y="3484"/>
                    </a:cubicBezTo>
                    <a:cubicBezTo>
                      <a:pt x="2190" y="3516"/>
                      <a:pt x="2190" y="3516"/>
                      <a:pt x="2190" y="3516"/>
                    </a:cubicBezTo>
                    <a:cubicBezTo>
                      <a:pt x="2182" y="3516"/>
                      <a:pt x="2175" y="3514"/>
                      <a:pt x="2168" y="3513"/>
                    </a:cubicBezTo>
                    <a:cubicBezTo>
                      <a:pt x="2161" y="3510"/>
                      <a:pt x="2154" y="3507"/>
                      <a:pt x="2149" y="3501"/>
                    </a:cubicBezTo>
                    <a:cubicBezTo>
                      <a:pt x="2143" y="3496"/>
                      <a:pt x="2139" y="3490"/>
                      <a:pt x="2137" y="3485"/>
                    </a:cubicBezTo>
                    <a:cubicBezTo>
                      <a:pt x="2135" y="3479"/>
                      <a:pt x="2134" y="3473"/>
                      <a:pt x="2134" y="3467"/>
                    </a:cubicBezTo>
                    <a:cubicBezTo>
                      <a:pt x="2133" y="3460"/>
                      <a:pt x="2134" y="3454"/>
                      <a:pt x="2135" y="3450"/>
                    </a:cubicBezTo>
                    <a:cubicBezTo>
                      <a:pt x="2136" y="3446"/>
                      <a:pt x="2137" y="3442"/>
                      <a:pt x="2140" y="3436"/>
                    </a:cubicBezTo>
                    <a:cubicBezTo>
                      <a:pt x="2142" y="3431"/>
                      <a:pt x="2145" y="3428"/>
                      <a:pt x="2148" y="3425"/>
                    </a:cubicBezTo>
                    <a:cubicBezTo>
                      <a:pt x="2155" y="3418"/>
                      <a:pt x="2155" y="3418"/>
                      <a:pt x="2155" y="3418"/>
                    </a:cubicBezTo>
                    <a:cubicBezTo>
                      <a:pt x="2153" y="3416"/>
                      <a:pt x="2150" y="3414"/>
                      <a:pt x="2147" y="3412"/>
                    </a:cubicBezTo>
                    <a:cubicBezTo>
                      <a:pt x="2144" y="3409"/>
                      <a:pt x="2141" y="3406"/>
                      <a:pt x="2139" y="3401"/>
                    </a:cubicBezTo>
                    <a:cubicBezTo>
                      <a:pt x="2137" y="3396"/>
                      <a:pt x="2136" y="3390"/>
                      <a:pt x="2136" y="3384"/>
                    </a:cubicBezTo>
                    <a:cubicBezTo>
                      <a:pt x="2135" y="3377"/>
                      <a:pt x="2136" y="3372"/>
                      <a:pt x="2138" y="3367"/>
                    </a:cubicBezTo>
                    <a:cubicBezTo>
                      <a:pt x="2140" y="3360"/>
                      <a:pt x="2143" y="3354"/>
                      <a:pt x="2148" y="3349"/>
                    </a:cubicBezTo>
                    <a:cubicBezTo>
                      <a:pt x="2152" y="3344"/>
                      <a:pt x="2157" y="3341"/>
                      <a:pt x="2163" y="3338"/>
                    </a:cubicBezTo>
                    <a:cubicBezTo>
                      <a:pt x="2168" y="3336"/>
                      <a:pt x="2174" y="3334"/>
                      <a:pt x="2180" y="3333"/>
                    </a:cubicBezTo>
                    <a:cubicBezTo>
                      <a:pt x="2183" y="3333"/>
                      <a:pt x="2187" y="3333"/>
                      <a:pt x="2190" y="3332"/>
                    </a:cubicBezTo>
                    <a:close/>
                    <a:moveTo>
                      <a:pt x="2190" y="3698"/>
                    </a:moveTo>
                    <a:cubicBezTo>
                      <a:pt x="2190" y="3832"/>
                      <a:pt x="2190" y="3832"/>
                      <a:pt x="2190" y="3832"/>
                    </a:cubicBezTo>
                    <a:cubicBezTo>
                      <a:pt x="2182" y="3832"/>
                      <a:pt x="2174" y="3831"/>
                      <a:pt x="2167" y="3831"/>
                    </a:cubicBezTo>
                    <a:cubicBezTo>
                      <a:pt x="2171" y="3776"/>
                      <a:pt x="2171" y="3776"/>
                      <a:pt x="2171" y="3776"/>
                    </a:cubicBezTo>
                    <a:cubicBezTo>
                      <a:pt x="2104" y="3770"/>
                      <a:pt x="2104" y="3770"/>
                      <a:pt x="2104" y="3770"/>
                    </a:cubicBezTo>
                    <a:cubicBezTo>
                      <a:pt x="2100" y="3825"/>
                      <a:pt x="2100" y="3825"/>
                      <a:pt x="2100" y="3825"/>
                    </a:cubicBezTo>
                    <a:cubicBezTo>
                      <a:pt x="2088" y="3824"/>
                      <a:pt x="2076" y="3823"/>
                      <a:pt x="2065" y="3821"/>
                    </a:cubicBezTo>
                    <a:cubicBezTo>
                      <a:pt x="2065" y="3686"/>
                      <a:pt x="2065" y="3686"/>
                      <a:pt x="2065" y="3686"/>
                    </a:cubicBezTo>
                    <a:cubicBezTo>
                      <a:pt x="2106" y="3692"/>
                      <a:pt x="2148" y="3696"/>
                      <a:pt x="2190" y="3698"/>
                    </a:cubicBezTo>
                    <a:close/>
                    <a:moveTo>
                      <a:pt x="2190" y="4118"/>
                    </a:moveTo>
                    <a:cubicBezTo>
                      <a:pt x="2190" y="4180"/>
                      <a:pt x="2190" y="4180"/>
                      <a:pt x="2190" y="4180"/>
                    </a:cubicBezTo>
                    <a:cubicBezTo>
                      <a:pt x="2184" y="4213"/>
                      <a:pt x="2170" y="4240"/>
                      <a:pt x="2148" y="4261"/>
                    </a:cubicBezTo>
                    <a:cubicBezTo>
                      <a:pt x="2126" y="4281"/>
                      <a:pt x="2098" y="4290"/>
                      <a:pt x="2065" y="4289"/>
                    </a:cubicBezTo>
                    <a:cubicBezTo>
                      <a:pt x="2065" y="4259"/>
                      <a:pt x="2065" y="4259"/>
                      <a:pt x="2065" y="4259"/>
                    </a:cubicBezTo>
                    <a:cubicBezTo>
                      <a:pt x="2115" y="4257"/>
                      <a:pt x="2146" y="4225"/>
                      <a:pt x="2156" y="4164"/>
                    </a:cubicBezTo>
                    <a:cubicBezTo>
                      <a:pt x="2160" y="4094"/>
                      <a:pt x="2134" y="4055"/>
                      <a:pt x="2076" y="4045"/>
                    </a:cubicBezTo>
                    <a:cubicBezTo>
                      <a:pt x="2072" y="4045"/>
                      <a:pt x="2068" y="4045"/>
                      <a:pt x="2065" y="4045"/>
                    </a:cubicBezTo>
                    <a:cubicBezTo>
                      <a:pt x="2065" y="4014"/>
                      <a:pt x="2065" y="4014"/>
                      <a:pt x="2065" y="4014"/>
                    </a:cubicBezTo>
                    <a:cubicBezTo>
                      <a:pt x="2070" y="4014"/>
                      <a:pt x="2075" y="4014"/>
                      <a:pt x="2080" y="4015"/>
                    </a:cubicBezTo>
                    <a:cubicBezTo>
                      <a:pt x="2119" y="4019"/>
                      <a:pt x="2149" y="4035"/>
                      <a:pt x="2169" y="4062"/>
                    </a:cubicBezTo>
                    <a:cubicBezTo>
                      <a:pt x="2179" y="4079"/>
                      <a:pt x="2186" y="4098"/>
                      <a:pt x="2190" y="4118"/>
                    </a:cubicBezTo>
                    <a:close/>
                    <a:moveTo>
                      <a:pt x="2190" y="4415"/>
                    </a:moveTo>
                    <a:cubicBezTo>
                      <a:pt x="2190" y="4534"/>
                      <a:pt x="2190" y="4534"/>
                      <a:pt x="2190" y="4534"/>
                    </a:cubicBezTo>
                    <a:cubicBezTo>
                      <a:pt x="2148" y="4532"/>
                      <a:pt x="2106" y="4530"/>
                      <a:pt x="2065" y="4526"/>
                    </a:cubicBezTo>
                    <a:cubicBezTo>
                      <a:pt x="2065" y="4407"/>
                      <a:pt x="2065" y="4407"/>
                      <a:pt x="2065" y="4407"/>
                    </a:cubicBezTo>
                    <a:cubicBezTo>
                      <a:pt x="2106" y="4411"/>
                      <a:pt x="2148" y="4414"/>
                      <a:pt x="2190" y="4415"/>
                    </a:cubicBezTo>
                    <a:close/>
                    <a:moveTo>
                      <a:pt x="2065" y="3515"/>
                    </a:moveTo>
                    <a:cubicBezTo>
                      <a:pt x="2065" y="3333"/>
                      <a:pt x="2065" y="3333"/>
                      <a:pt x="2065" y="3333"/>
                    </a:cubicBezTo>
                    <a:cubicBezTo>
                      <a:pt x="2065" y="3333"/>
                      <a:pt x="2065" y="3333"/>
                      <a:pt x="2065" y="3333"/>
                    </a:cubicBezTo>
                    <a:cubicBezTo>
                      <a:pt x="2065" y="3515"/>
                      <a:pt x="2065" y="3515"/>
                      <a:pt x="2065" y="3515"/>
                    </a:cubicBezTo>
                    <a:cubicBezTo>
                      <a:pt x="2065" y="3515"/>
                      <a:pt x="2065" y="3515"/>
                      <a:pt x="2065" y="3515"/>
                    </a:cubicBezTo>
                    <a:close/>
                    <a:moveTo>
                      <a:pt x="2065" y="1874"/>
                    </a:moveTo>
                    <a:cubicBezTo>
                      <a:pt x="2065" y="1756"/>
                      <a:pt x="2065" y="1756"/>
                      <a:pt x="2065" y="1756"/>
                    </a:cubicBezTo>
                    <a:cubicBezTo>
                      <a:pt x="2070" y="1756"/>
                      <a:pt x="2070" y="1756"/>
                      <a:pt x="2070" y="1756"/>
                    </a:cubicBezTo>
                    <a:cubicBezTo>
                      <a:pt x="2070" y="1874"/>
                      <a:pt x="2070" y="1874"/>
                      <a:pt x="2070" y="1874"/>
                    </a:cubicBezTo>
                    <a:cubicBezTo>
                      <a:pt x="2065" y="1874"/>
                      <a:pt x="2065" y="1874"/>
                      <a:pt x="2065" y="1874"/>
                    </a:cubicBezTo>
                    <a:close/>
                    <a:moveTo>
                      <a:pt x="2065" y="1740"/>
                    </a:moveTo>
                    <a:cubicBezTo>
                      <a:pt x="2065" y="1623"/>
                      <a:pt x="2065" y="1623"/>
                      <a:pt x="2065" y="1623"/>
                    </a:cubicBezTo>
                    <a:cubicBezTo>
                      <a:pt x="2070" y="1623"/>
                      <a:pt x="2070" y="1623"/>
                      <a:pt x="2070" y="1623"/>
                    </a:cubicBezTo>
                    <a:cubicBezTo>
                      <a:pt x="2070" y="1740"/>
                      <a:pt x="2070" y="1740"/>
                      <a:pt x="2070" y="1740"/>
                    </a:cubicBezTo>
                    <a:cubicBezTo>
                      <a:pt x="2065" y="1740"/>
                      <a:pt x="2065" y="1740"/>
                      <a:pt x="2065" y="1740"/>
                    </a:cubicBezTo>
                    <a:close/>
                    <a:moveTo>
                      <a:pt x="2065" y="1610"/>
                    </a:moveTo>
                    <a:cubicBezTo>
                      <a:pt x="2065" y="1487"/>
                      <a:pt x="2065" y="1487"/>
                      <a:pt x="2065" y="1487"/>
                    </a:cubicBezTo>
                    <a:cubicBezTo>
                      <a:pt x="2070" y="1487"/>
                      <a:pt x="2070" y="1487"/>
                      <a:pt x="2070" y="1487"/>
                    </a:cubicBezTo>
                    <a:cubicBezTo>
                      <a:pt x="2070" y="1610"/>
                      <a:pt x="2070" y="1610"/>
                      <a:pt x="2070" y="1610"/>
                    </a:cubicBezTo>
                    <a:cubicBezTo>
                      <a:pt x="2065" y="1610"/>
                      <a:pt x="2065" y="1610"/>
                      <a:pt x="2065" y="1610"/>
                    </a:cubicBezTo>
                    <a:close/>
                    <a:moveTo>
                      <a:pt x="2065" y="1452"/>
                    </a:moveTo>
                    <a:cubicBezTo>
                      <a:pt x="2065" y="1135"/>
                      <a:pt x="2065" y="1135"/>
                      <a:pt x="2065" y="1135"/>
                    </a:cubicBezTo>
                    <a:cubicBezTo>
                      <a:pt x="2067" y="1133"/>
                      <a:pt x="2069" y="1131"/>
                      <a:pt x="2071" y="1128"/>
                    </a:cubicBezTo>
                    <a:cubicBezTo>
                      <a:pt x="2071" y="1452"/>
                      <a:pt x="2071" y="1452"/>
                      <a:pt x="2071" y="1452"/>
                    </a:cubicBezTo>
                    <a:cubicBezTo>
                      <a:pt x="2065" y="1452"/>
                      <a:pt x="2065" y="1452"/>
                      <a:pt x="2065" y="1452"/>
                    </a:cubicBezTo>
                    <a:close/>
                    <a:moveTo>
                      <a:pt x="2065" y="610"/>
                    </a:moveTo>
                    <a:cubicBezTo>
                      <a:pt x="2065" y="587"/>
                      <a:pt x="2065" y="587"/>
                      <a:pt x="2065" y="587"/>
                    </a:cubicBezTo>
                    <a:cubicBezTo>
                      <a:pt x="2072" y="589"/>
                      <a:pt x="2080" y="591"/>
                      <a:pt x="2087" y="593"/>
                    </a:cubicBezTo>
                    <a:cubicBezTo>
                      <a:pt x="2098" y="596"/>
                      <a:pt x="2108" y="596"/>
                      <a:pt x="2115" y="603"/>
                    </a:cubicBezTo>
                    <a:cubicBezTo>
                      <a:pt x="2115" y="604"/>
                      <a:pt x="2114" y="605"/>
                      <a:pt x="2114" y="606"/>
                    </a:cubicBezTo>
                    <a:cubicBezTo>
                      <a:pt x="2101" y="608"/>
                      <a:pt x="2101" y="608"/>
                      <a:pt x="2101" y="608"/>
                    </a:cubicBezTo>
                    <a:cubicBezTo>
                      <a:pt x="2100" y="608"/>
                      <a:pt x="2078" y="607"/>
                      <a:pt x="2068" y="609"/>
                    </a:cubicBezTo>
                    <a:cubicBezTo>
                      <a:pt x="2068" y="609"/>
                      <a:pt x="2067" y="610"/>
                      <a:pt x="2065" y="610"/>
                    </a:cubicBezTo>
                    <a:close/>
                    <a:moveTo>
                      <a:pt x="2065" y="9"/>
                    </a:moveTo>
                    <a:cubicBezTo>
                      <a:pt x="2065" y="128"/>
                      <a:pt x="2065" y="128"/>
                      <a:pt x="2065" y="128"/>
                    </a:cubicBezTo>
                    <a:cubicBezTo>
                      <a:pt x="2022" y="132"/>
                      <a:pt x="1981" y="137"/>
                      <a:pt x="1939" y="143"/>
                    </a:cubicBezTo>
                    <a:cubicBezTo>
                      <a:pt x="1939" y="24"/>
                      <a:pt x="1939" y="24"/>
                      <a:pt x="1939" y="24"/>
                    </a:cubicBezTo>
                    <a:cubicBezTo>
                      <a:pt x="1981" y="17"/>
                      <a:pt x="2022" y="13"/>
                      <a:pt x="2065" y="9"/>
                    </a:cubicBezTo>
                    <a:close/>
                    <a:moveTo>
                      <a:pt x="2065" y="587"/>
                    </a:moveTo>
                    <a:cubicBezTo>
                      <a:pt x="2065" y="610"/>
                      <a:pt x="2065" y="610"/>
                      <a:pt x="2065" y="610"/>
                    </a:cubicBezTo>
                    <a:cubicBezTo>
                      <a:pt x="2058" y="613"/>
                      <a:pt x="2046" y="618"/>
                      <a:pt x="2044" y="618"/>
                    </a:cubicBezTo>
                    <a:cubicBezTo>
                      <a:pt x="2017" y="623"/>
                      <a:pt x="2014" y="619"/>
                      <a:pt x="1977" y="590"/>
                    </a:cubicBezTo>
                    <a:cubicBezTo>
                      <a:pt x="1970" y="585"/>
                      <a:pt x="1961" y="534"/>
                      <a:pt x="1939" y="533"/>
                    </a:cubicBezTo>
                    <a:cubicBezTo>
                      <a:pt x="1939" y="443"/>
                      <a:pt x="1939" y="443"/>
                      <a:pt x="1939" y="443"/>
                    </a:cubicBezTo>
                    <a:cubicBezTo>
                      <a:pt x="1948" y="445"/>
                      <a:pt x="1968" y="455"/>
                      <a:pt x="1969" y="465"/>
                    </a:cubicBezTo>
                    <a:cubicBezTo>
                      <a:pt x="1972" y="481"/>
                      <a:pt x="1972" y="481"/>
                      <a:pt x="1972" y="481"/>
                    </a:cubicBezTo>
                    <a:cubicBezTo>
                      <a:pt x="1974" y="492"/>
                      <a:pt x="1951" y="511"/>
                      <a:pt x="1951" y="515"/>
                    </a:cubicBezTo>
                    <a:cubicBezTo>
                      <a:pt x="1953" y="525"/>
                      <a:pt x="2024" y="568"/>
                      <a:pt x="2034" y="573"/>
                    </a:cubicBezTo>
                    <a:cubicBezTo>
                      <a:pt x="2044" y="579"/>
                      <a:pt x="2054" y="583"/>
                      <a:pt x="2065" y="587"/>
                    </a:cubicBezTo>
                    <a:close/>
                    <a:moveTo>
                      <a:pt x="2065" y="700"/>
                    </a:moveTo>
                    <a:cubicBezTo>
                      <a:pt x="2065" y="835"/>
                      <a:pt x="2065" y="835"/>
                      <a:pt x="2065" y="835"/>
                    </a:cubicBezTo>
                    <a:cubicBezTo>
                      <a:pt x="2022" y="841"/>
                      <a:pt x="1980" y="848"/>
                      <a:pt x="1939" y="858"/>
                    </a:cubicBezTo>
                    <a:cubicBezTo>
                      <a:pt x="1939" y="720"/>
                      <a:pt x="1939" y="720"/>
                      <a:pt x="1939" y="720"/>
                    </a:cubicBezTo>
                    <a:cubicBezTo>
                      <a:pt x="1942" y="720"/>
                      <a:pt x="1944" y="719"/>
                      <a:pt x="1946" y="719"/>
                    </a:cubicBezTo>
                    <a:cubicBezTo>
                      <a:pt x="1956" y="774"/>
                      <a:pt x="1956" y="774"/>
                      <a:pt x="1956" y="774"/>
                    </a:cubicBezTo>
                    <a:cubicBezTo>
                      <a:pt x="2022" y="762"/>
                      <a:pt x="2022" y="762"/>
                      <a:pt x="2022" y="762"/>
                    </a:cubicBezTo>
                    <a:cubicBezTo>
                      <a:pt x="2013" y="707"/>
                      <a:pt x="2013" y="707"/>
                      <a:pt x="2013" y="707"/>
                    </a:cubicBezTo>
                    <a:cubicBezTo>
                      <a:pt x="2030" y="704"/>
                      <a:pt x="2047" y="702"/>
                      <a:pt x="2065" y="700"/>
                    </a:cubicBezTo>
                    <a:close/>
                    <a:moveTo>
                      <a:pt x="2065" y="1135"/>
                    </a:moveTo>
                    <a:cubicBezTo>
                      <a:pt x="2065" y="1452"/>
                      <a:pt x="2065" y="1452"/>
                      <a:pt x="2065" y="1452"/>
                    </a:cubicBezTo>
                    <a:cubicBezTo>
                      <a:pt x="1939" y="1452"/>
                      <a:pt x="1939" y="1452"/>
                      <a:pt x="1939" y="1452"/>
                    </a:cubicBezTo>
                    <a:cubicBezTo>
                      <a:pt x="1939" y="1223"/>
                      <a:pt x="1939" y="1223"/>
                      <a:pt x="1939" y="1223"/>
                    </a:cubicBezTo>
                    <a:cubicBezTo>
                      <a:pt x="1980" y="1204"/>
                      <a:pt x="2024" y="1176"/>
                      <a:pt x="2065" y="1135"/>
                    </a:cubicBezTo>
                    <a:close/>
                    <a:moveTo>
                      <a:pt x="2065" y="1487"/>
                    </a:moveTo>
                    <a:cubicBezTo>
                      <a:pt x="2065" y="1610"/>
                      <a:pt x="2065" y="1610"/>
                      <a:pt x="2065" y="1610"/>
                    </a:cubicBezTo>
                    <a:cubicBezTo>
                      <a:pt x="1939" y="1610"/>
                      <a:pt x="1939" y="1610"/>
                      <a:pt x="1939" y="1610"/>
                    </a:cubicBezTo>
                    <a:cubicBezTo>
                      <a:pt x="1939" y="1487"/>
                      <a:pt x="1939" y="1487"/>
                      <a:pt x="1939" y="1487"/>
                    </a:cubicBezTo>
                    <a:cubicBezTo>
                      <a:pt x="2065" y="1487"/>
                      <a:pt x="2065" y="1487"/>
                      <a:pt x="2065" y="1487"/>
                    </a:cubicBezTo>
                    <a:close/>
                    <a:moveTo>
                      <a:pt x="2065" y="1623"/>
                    </a:moveTo>
                    <a:cubicBezTo>
                      <a:pt x="2065" y="1740"/>
                      <a:pt x="2065" y="1740"/>
                      <a:pt x="2065" y="1740"/>
                    </a:cubicBezTo>
                    <a:cubicBezTo>
                      <a:pt x="1939" y="1740"/>
                      <a:pt x="1939" y="1740"/>
                      <a:pt x="1939" y="1740"/>
                    </a:cubicBezTo>
                    <a:cubicBezTo>
                      <a:pt x="1939" y="1623"/>
                      <a:pt x="1939" y="1623"/>
                      <a:pt x="1939" y="1623"/>
                    </a:cubicBezTo>
                    <a:cubicBezTo>
                      <a:pt x="2065" y="1623"/>
                      <a:pt x="2065" y="1623"/>
                      <a:pt x="2065" y="1623"/>
                    </a:cubicBezTo>
                    <a:close/>
                    <a:moveTo>
                      <a:pt x="2065" y="1756"/>
                    </a:moveTo>
                    <a:cubicBezTo>
                      <a:pt x="2065" y="1874"/>
                      <a:pt x="2065" y="1874"/>
                      <a:pt x="2065" y="1874"/>
                    </a:cubicBezTo>
                    <a:cubicBezTo>
                      <a:pt x="1939" y="1874"/>
                      <a:pt x="1939" y="1874"/>
                      <a:pt x="1939" y="1874"/>
                    </a:cubicBezTo>
                    <a:cubicBezTo>
                      <a:pt x="1939" y="1756"/>
                      <a:pt x="1939" y="1756"/>
                      <a:pt x="1939" y="1756"/>
                    </a:cubicBezTo>
                    <a:cubicBezTo>
                      <a:pt x="2065" y="1756"/>
                      <a:pt x="2065" y="1756"/>
                      <a:pt x="2065" y="1756"/>
                    </a:cubicBezTo>
                    <a:close/>
                    <a:moveTo>
                      <a:pt x="2065" y="1895"/>
                    </a:moveTo>
                    <a:cubicBezTo>
                      <a:pt x="2065" y="2474"/>
                      <a:pt x="2065" y="2474"/>
                      <a:pt x="2065" y="2474"/>
                    </a:cubicBezTo>
                    <a:cubicBezTo>
                      <a:pt x="1939" y="2474"/>
                      <a:pt x="1939" y="2474"/>
                      <a:pt x="1939" y="2474"/>
                    </a:cubicBezTo>
                    <a:cubicBezTo>
                      <a:pt x="1939" y="1895"/>
                      <a:pt x="1939" y="1895"/>
                      <a:pt x="1939" y="1895"/>
                    </a:cubicBezTo>
                    <a:cubicBezTo>
                      <a:pt x="2065" y="1895"/>
                      <a:pt x="2065" y="1895"/>
                      <a:pt x="2065" y="1895"/>
                    </a:cubicBezTo>
                    <a:close/>
                    <a:moveTo>
                      <a:pt x="2065" y="2543"/>
                    </a:moveTo>
                    <a:cubicBezTo>
                      <a:pt x="2065" y="2650"/>
                      <a:pt x="2065" y="2650"/>
                      <a:pt x="2065" y="2650"/>
                    </a:cubicBezTo>
                    <a:cubicBezTo>
                      <a:pt x="1939" y="2650"/>
                      <a:pt x="1939" y="2650"/>
                      <a:pt x="1939" y="2650"/>
                    </a:cubicBezTo>
                    <a:cubicBezTo>
                      <a:pt x="1939" y="2543"/>
                      <a:pt x="1939" y="2543"/>
                      <a:pt x="1939" y="2543"/>
                    </a:cubicBezTo>
                    <a:cubicBezTo>
                      <a:pt x="2065" y="2543"/>
                      <a:pt x="2065" y="2543"/>
                      <a:pt x="2065" y="2543"/>
                    </a:cubicBezTo>
                    <a:close/>
                    <a:moveTo>
                      <a:pt x="2065" y="2707"/>
                    </a:moveTo>
                    <a:cubicBezTo>
                      <a:pt x="2065" y="2925"/>
                      <a:pt x="2065" y="2925"/>
                      <a:pt x="2065" y="2925"/>
                    </a:cubicBezTo>
                    <a:cubicBezTo>
                      <a:pt x="1939" y="2925"/>
                      <a:pt x="1939" y="2925"/>
                      <a:pt x="1939" y="2925"/>
                    </a:cubicBezTo>
                    <a:cubicBezTo>
                      <a:pt x="1939" y="2707"/>
                      <a:pt x="1939" y="2707"/>
                      <a:pt x="1939" y="2707"/>
                    </a:cubicBezTo>
                    <a:cubicBezTo>
                      <a:pt x="2065" y="2707"/>
                      <a:pt x="2065" y="2707"/>
                      <a:pt x="2065" y="2707"/>
                    </a:cubicBezTo>
                    <a:close/>
                    <a:moveTo>
                      <a:pt x="2065" y="2982"/>
                    </a:moveTo>
                    <a:cubicBezTo>
                      <a:pt x="2065" y="3250"/>
                      <a:pt x="2065" y="3250"/>
                      <a:pt x="2065" y="3250"/>
                    </a:cubicBezTo>
                    <a:cubicBezTo>
                      <a:pt x="1939" y="3250"/>
                      <a:pt x="1939" y="3250"/>
                      <a:pt x="1939" y="3250"/>
                    </a:cubicBezTo>
                    <a:cubicBezTo>
                      <a:pt x="1939" y="2982"/>
                      <a:pt x="1939" y="2982"/>
                      <a:pt x="1939" y="2982"/>
                    </a:cubicBezTo>
                    <a:cubicBezTo>
                      <a:pt x="2065" y="2982"/>
                      <a:pt x="2065" y="2982"/>
                      <a:pt x="2065" y="2982"/>
                    </a:cubicBezTo>
                    <a:close/>
                    <a:moveTo>
                      <a:pt x="2065" y="3333"/>
                    </a:moveTo>
                    <a:cubicBezTo>
                      <a:pt x="2065" y="3515"/>
                      <a:pt x="2065" y="3515"/>
                      <a:pt x="2065" y="3515"/>
                    </a:cubicBezTo>
                    <a:cubicBezTo>
                      <a:pt x="2030" y="3515"/>
                      <a:pt x="2030" y="3515"/>
                      <a:pt x="2030" y="3515"/>
                    </a:cubicBezTo>
                    <a:cubicBezTo>
                      <a:pt x="2030" y="3378"/>
                      <a:pt x="2030" y="3378"/>
                      <a:pt x="2030" y="3378"/>
                    </a:cubicBezTo>
                    <a:cubicBezTo>
                      <a:pt x="1999" y="3378"/>
                      <a:pt x="1999" y="3378"/>
                      <a:pt x="1999" y="3378"/>
                    </a:cubicBezTo>
                    <a:cubicBezTo>
                      <a:pt x="1999" y="3347"/>
                      <a:pt x="1999" y="3347"/>
                      <a:pt x="1999" y="3347"/>
                    </a:cubicBezTo>
                    <a:cubicBezTo>
                      <a:pt x="2013" y="3347"/>
                      <a:pt x="2013" y="3347"/>
                      <a:pt x="2013" y="3347"/>
                    </a:cubicBezTo>
                    <a:cubicBezTo>
                      <a:pt x="2015" y="3347"/>
                      <a:pt x="2018" y="3347"/>
                      <a:pt x="2020" y="3347"/>
                    </a:cubicBezTo>
                    <a:cubicBezTo>
                      <a:pt x="2022" y="3346"/>
                      <a:pt x="2025" y="3345"/>
                      <a:pt x="2027" y="3344"/>
                    </a:cubicBezTo>
                    <a:cubicBezTo>
                      <a:pt x="2030" y="3342"/>
                      <a:pt x="2032" y="3340"/>
                      <a:pt x="2032" y="3338"/>
                    </a:cubicBezTo>
                    <a:cubicBezTo>
                      <a:pt x="2035" y="3333"/>
                      <a:pt x="2035" y="3333"/>
                      <a:pt x="2035" y="3333"/>
                    </a:cubicBezTo>
                    <a:cubicBezTo>
                      <a:pt x="2065" y="3333"/>
                      <a:pt x="2065" y="3333"/>
                      <a:pt x="2065" y="3333"/>
                    </a:cubicBezTo>
                    <a:close/>
                    <a:moveTo>
                      <a:pt x="2065" y="3686"/>
                    </a:moveTo>
                    <a:cubicBezTo>
                      <a:pt x="2065" y="3821"/>
                      <a:pt x="2065" y="3821"/>
                      <a:pt x="2065" y="3821"/>
                    </a:cubicBezTo>
                    <a:cubicBezTo>
                      <a:pt x="2053" y="3820"/>
                      <a:pt x="2042" y="3819"/>
                      <a:pt x="2030" y="3817"/>
                    </a:cubicBezTo>
                    <a:cubicBezTo>
                      <a:pt x="2040" y="3762"/>
                      <a:pt x="2040" y="3762"/>
                      <a:pt x="2040" y="3762"/>
                    </a:cubicBezTo>
                    <a:cubicBezTo>
                      <a:pt x="1973" y="3751"/>
                      <a:pt x="1973" y="3751"/>
                      <a:pt x="1973" y="3751"/>
                    </a:cubicBezTo>
                    <a:cubicBezTo>
                      <a:pt x="1964" y="3806"/>
                      <a:pt x="1964" y="3806"/>
                      <a:pt x="1964" y="3806"/>
                    </a:cubicBezTo>
                    <a:cubicBezTo>
                      <a:pt x="1956" y="3804"/>
                      <a:pt x="1947" y="3802"/>
                      <a:pt x="1939" y="3801"/>
                    </a:cubicBezTo>
                    <a:cubicBezTo>
                      <a:pt x="1939" y="3663"/>
                      <a:pt x="1939" y="3663"/>
                      <a:pt x="1939" y="3663"/>
                    </a:cubicBezTo>
                    <a:cubicBezTo>
                      <a:pt x="1980" y="3673"/>
                      <a:pt x="2022" y="3680"/>
                      <a:pt x="2065" y="3686"/>
                    </a:cubicBezTo>
                    <a:close/>
                    <a:moveTo>
                      <a:pt x="2065" y="4014"/>
                    </a:moveTo>
                    <a:cubicBezTo>
                      <a:pt x="2065" y="4045"/>
                      <a:pt x="2065" y="4045"/>
                      <a:pt x="2065" y="4045"/>
                    </a:cubicBezTo>
                    <a:cubicBezTo>
                      <a:pt x="2013" y="4046"/>
                      <a:pt x="1983" y="4079"/>
                      <a:pt x="1973" y="4144"/>
                    </a:cubicBezTo>
                    <a:cubicBezTo>
                      <a:pt x="1968" y="4212"/>
                      <a:pt x="1995" y="4250"/>
                      <a:pt x="2053" y="4259"/>
                    </a:cubicBezTo>
                    <a:cubicBezTo>
                      <a:pt x="2057" y="4260"/>
                      <a:pt x="2061" y="4260"/>
                      <a:pt x="2065" y="4259"/>
                    </a:cubicBezTo>
                    <a:cubicBezTo>
                      <a:pt x="2065" y="4289"/>
                      <a:pt x="2065" y="4289"/>
                      <a:pt x="2065" y="4289"/>
                    </a:cubicBezTo>
                    <a:cubicBezTo>
                      <a:pt x="2060" y="4289"/>
                      <a:pt x="2055" y="4289"/>
                      <a:pt x="2050" y="4288"/>
                    </a:cubicBezTo>
                    <a:cubicBezTo>
                      <a:pt x="2007" y="4283"/>
                      <a:pt x="1976" y="4266"/>
                      <a:pt x="1956" y="4237"/>
                    </a:cubicBezTo>
                    <a:cubicBezTo>
                      <a:pt x="1948" y="4224"/>
                      <a:pt x="1943" y="4209"/>
                      <a:pt x="1939" y="4194"/>
                    </a:cubicBezTo>
                    <a:cubicBezTo>
                      <a:pt x="1939" y="4121"/>
                      <a:pt x="1939" y="4121"/>
                      <a:pt x="1939" y="4121"/>
                    </a:cubicBezTo>
                    <a:cubicBezTo>
                      <a:pt x="1947" y="4084"/>
                      <a:pt x="1964" y="4055"/>
                      <a:pt x="1991" y="4034"/>
                    </a:cubicBezTo>
                    <a:cubicBezTo>
                      <a:pt x="2011" y="4020"/>
                      <a:pt x="2036" y="4013"/>
                      <a:pt x="2065" y="4014"/>
                    </a:cubicBezTo>
                    <a:close/>
                    <a:moveTo>
                      <a:pt x="2065" y="4407"/>
                    </a:moveTo>
                    <a:cubicBezTo>
                      <a:pt x="2065" y="4526"/>
                      <a:pt x="2065" y="4526"/>
                      <a:pt x="2065" y="4526"/>
                    </a:cubicBezTo>
                    <a:cubicBezTo>
                      <a:pt x="2022" y="4522"/>
                      <a:pt x="1981" y="4517"/>
                      <a:pt x="1939" y="4511"/>
                    </a:cubicBezTo>
                    <a:cubicBezTo>
                      <a:pt x="1939" y="4392"/>
                      <a:pt x="1939" y="4392"/>
                      <a:pt x="1939" y="4392"/>
                    </a:cubicBezTo>
                    <a:cubicBezTo>
                      <a:pt x="1981" y="4398"/>
                      <a:pt x="2022" y="4403"/>
                      <a:pt x="2065" y="4407"/>
                    </a:cubicBezTo>
                    <a:close/>
                    <a:moveTo>
                      <a:pt x="1939" y="4020"/>
                    </a:moveTo>
                    <a:cubicBezTo>
                      <a:pt x="1943" y="4005"/>
                      <a:pt x="1943" y="4005"/>
                      <a:pt x="1943" y="4005"/>
                    </a:cubicBezTo>
                    <a:cubicBezTo>
                      <a:pt x="1939" y="4004"/>
                      <a:pt x="1939" y="4004"/>
                      <a:pt x="1939" y="4004"/>
                    </a:cubicBezTo>
                    <a:cubicBezTo>
                      <a:pt x="1939" y="4020"/>
                      <a:pt x="1939" y="4020"/>
                      <a:pt x="1939" y="4020"/>
                    </a:cubicBezTo>
                    <a:close/>
                    <a:moveTo>
                      <a:pt x="1939" y="377"/>
                    </a:moveTo>
                    <a:cubicBezTo>
                      <a:pt x="1939" y="373"/>
                      <a:pt x="1939" y="373"/>
                      <a:pt x="1939" y="373"/>
                    </a:cubicBezTo>
                    <a:cubicBezTo>
                      <a:pt x="1941" y="371"/>
                      <a:pt x="1943" y="371"/>
                      <a:pt x="1944" y="370"/>
                    </a:cubicBezTo>
                    <a:cubicBezTo>
                      <a:pt x="1953" y="364"/>
                      <a:pt x="1951" y="361"/>
                      <a:pt x="1959" y="360"/>
                    </a:cubicBezTo>
                    <a:cubicBezTo>
                      <a:pt x="1975" y="357"/>
                      <a:pt x="2000" y="359"/>
                      <a:pt x="2004" y="383"/>
                    </a:cubicBezTo>
                    <a:cubicBezTo>
                      <a:pt x="2005" y="389"/>
                      <a:pt x="1998" y="396"/>
                      <a:pt x="1996" y="396"/>
                    </a:cubicBezTo>
                    <a:cubicBezTo>
                      <a:pt x="1994" y="397"/>
                      <a:pt x="1977" y="393"/>
                      <a:pt x="1975" y="393"/>
                    </a:cubicBezTo>
                    <a:cubicBezTo>
                      <a:pt x="1972" y="394"/>
                      <a:pt x="1964" y="401"/>
                      <a:pt x="1961" y="401"/>
                    </a:cubicBezTo>
                    <a:cubicBezTo>
                      <a:pt x="1956" y="402"/>
                      <a:pt x="1956" y="402"/>
                      <a:pt x="1956" y="402"/>
                    </a:cubicBezTo>
                    <a:cubicBezTo>
                      <a:pt x="1956" y="401"/>
                      <a:pt x="1955" y="401"/>
                      <a:pt x="1955" y="399"/>
                    </a:cubicBezTo>
                    <a:cubicBezTo>
                      <a:pt x="1954" y="397"/>
                      <a:pt x="1965" y="382"/>
                      <a:pt x="1965" y="379"/>
                    </a:cubicBezTo>
                    <a:cubicBezTo>
                      <a:pt x="1964" y="374"/>
                      <a:pt x="1956" y="370"/>
                      <a:pt x="1952" y="371"/>
                    </a:cubicBezTo>
                    <a:cubicBezTo>
                      <a:pt x="1946" y="372"/>
                      <a:pt x="1942" y="374"/>
                      <a:pt x="1939" y="377"/>
                    </a:cubicBezTo>
                    <a:close/>
                    <a:moveTo>
                      <a:pt x="1939" y="330"/>
                    </a:moveTo>
                    <a:cubicBezTo>
                      <a:pt x="1939" y="325"/>
                      <a:pt x="1939" y="325"/>
                      <a:pt x="1939" y="325"/>
                    </a:cubicBezTo>
                    <a:cubicBezTo>
                      <a:pt x="1945" y="322"/>
                      <a:pt x="1950" y="317"/>
                      <a:pt x="1949" y="313"/>
                    </a:cubicBezTo>
                    <a:cubicBezTo>
                      <a:pt x="1948" y="309"/>
                      <a:pt x="1944" y="307"/>
                      <a:pt x="1942" y="308"/>
                    </a:cubicBezTo>
                    <a:cubicBezTo>
                      <a:pt x="1941" y="308"/>
                      <a:pt x="1940" y="308"/>
                      <a:pt x="1939" y="308"/>
                    </a:cubicBezTo>
                    <a:cubicBezTo>
                      <a:pt x="1939" y="291"/>
                      <a:pt x="1939" y="291"/>
                      <a:pt x="1939" y="291"/>
                    </a:cubicBezTo>
                    <a:cubicBezTo>
                      <a:pt x="1941" y="293"/>
                      <a:pt x="1944" y="293"/>
                      <a:pt x="1949" y="292"/>
                    </a:cubicBezTo>
                    <a:cubicBezTo>
                      <a:pt x="1951" y="292"/>
                      <a:pt x="1954" y="290"/>
                      <a:pt x="1956" y="289"/>
                    </a:cubicBezTo>
                    <a:cubicBezTo>
                      <a:pt x="1973" y="286"/>
                      <a:pt x="1973" y="286"/>
                      <a:pt x="1973" y="286"/>
                    </a:cubicBezTo>
                    <a:cubicBezTo>
                      <a:pt x="1977" y="286"/>
                      <a:pt x="1984" y="274"/>
                      <a:pt x="1992" y="273"/>
                    </a:cubicBezTo>
                    <a:cubicBezTo>
                      <a:pt x="1997" y="272"/>
                      <a:pt x="2023" y="272"/>
                      <a:pt x="2024" y="281"/>
                    </a:cubicBezTo>
                    <a:cubicBezTo>
                      <a:pt x="2025" y="286"/>
                      <a:pt x="2007" y="297"/>
                      <a:pt x="2005" y="298"/>
                    </a:cubicBezTo>
                    <a:cubicBezTo>
                      <a:pt x="1991" y="300"/>
                      <a:pt x="1991" y="300"/>
                      <a:pt x="1991" y="300"/>
                    </a:cubicBezTo>
                    <a:cubicBezTo>
                      <a:pt x="1989" y="300"/>
                      <a:pt x="1984" y="306"/>
                      <a:pt x="1980" y="307"/>
                    </a:cubicBezTo>
                    <a:cubicBezTo>
                      <a:pt x="1967" y="314"/>
                      <a:pt x="1953" y="322"/>
                      <a:pt x="1939" y="330"/>
                    </a:cubicBezTo>
                    <a:close/>
                    <a:moveTo>
                      <a:pt x="1939" y="24"/>
                    </a:moveTo>
                    <a:cubicBezTo>
                      <a:pt x="1939" y="143"/>
                      <a:pt x="1939" y="143"/>
                      <a:pt x="1939" y="143"/>
                    </a:cubicBezTo>
                    <a:cubicBezTo>
                      <a:pt x="1896" y="150"/>
                      <a:pt x="1854" y="157"/>
                      <a:pt x="1812" y="167"/>
                    </a:cubicBezTo>
                    <a:cubicBezTo>
                      <a:pt x="1812" y="45"/>
                      <a:pt x="1812" y="45"/>
                      <a:pt x="1812" y="45"/>
                    </a:cubicBezTo>
                    <a:cubicBezTo>
                      <a:pt x="1854" y="37"/>
                      <a:pt x="1896" y="30"/>
                      <a:pt x="1939" y="24"/>
                    </a:cubicBezTo>
                    <a:close/>
                    <a:moveTo>
                      <a:pt x="1939" y="291"/>
                    </a:moveTo>
                    <a:cubicBezTo>
                      <a:pt x="1939" y="308"/>
                      <a:pt x="1939" y="308"/>
                      <a:pt x="1939" y="308"/>
                    </a:cubicBezTo>
                    <a:cubicBezTo>
                      <a:pt x="1934" y="310"/>
                      <a:pt x="1927" y="314"/>
                      <a:pt x="1920" y="319"/>
                    </a:cubicBezTo>
                    <a:cubicBezTo>
                      <a:pt x="1915" y="323"/>
                      <a:pt x="1909" y="329"/>
                      <a:pt x="1903" y="333"/>
                    </a:cubicBezTo>
                    <a:cubicBezTo>
                      <a:pt x="1888" y="343"/>
                      <a:pt x="1876" y="350"/>
                      <a:pt x="1864" y="352"/>
                    </a:cubicBezTo>
                    <a:cubicBezTo>
                      <a:pt x="1861" y="352"/>
                      <a:pt x="1861" y="352"/>
                      <a:pt x="1861" y="352"/>
                    </a:cubicBezTo>
                    <a:cubicBezTo>
                      <a:pt x="1860" y="352"/>
                      <a:pt x="1860" y="352"/>
                      <a:pt x="1859" y="350"/>
                    </a:cubicBezTo>
                    <a:cubicBezTo>
                      <a:pt x="1859" y="350"/>
                      <a:pt x="1901" y="320"/>
                      <a:pt x="1897" y="295"/>
                    </a:cubicBezTo>
                    <a:cubicBezTo>
                      <a:pt x="1894" y="278"/>
                      <a:pt x="1868" y="271"/>
                      <a:pt x="1856" y="254"/>
                    </a:cubicBezTo>
                    <a:cubicBezTo>
                      <a:pt x="1857" y="253"/>
                      <a:pt x="1858" y="252"/>
                      <a:pt x="1860" y="251"/>
                    </a:cubicBezTo>
                    <a:cubicBezTo>
                      <a:pt x="1868" y="250"/>
                      <a:pt x="1914" y="259"/>
                      <a:pt x="1919" y="260"/>
                    </a:cubicBezTo>
                    <a:cubicBezTo>
                      <a:pt x="1938" y="261"/>
                      <a:pt x="1930" y="285"/>
                      <a:pt x="1939" y="291"/>
                    </a:cubicBezTo>
                    <a:close/>
                    <a:moveTo>
                      <a:pt x="1939" y="325"/>
                    </a:moveTo>
                    <a:cubicBezTo>
                      <a:pt x="1934" y="329"/>
                      <a:pt x="1929" y="332"/>
                      <a:pt x="1928" y="333"/>
                    </a:cubicBezTo>
                    <a:cubicBezTo>
                      <a:pt x="1930" y="335"/>
                      <a:pt x="1930" y="335"/>
                      <a:pt x="1930" y="335"/>
                    </a:cubicBezTo>
                    <a:cubicBezTo>
                      <a:pt x="1933" y="333"/>
                      <a:pt x="1936" y="332"/>
                      <a:pt x="1939" y="330"/>
                    </a:cubicBezTo>
                    <a:cubicBezTo>
                      <a:pt x="1939" y="325"/>
                      <a:pt x="1939" y="325"/>
                      <a:pt x="1939" y="325"/>
                    </a:cubicBezTo>
                    <a:close/>
                    <a:moveTo>
                      <a:pt x="1939" y="373"/>
                    </a:moveTo>
                    <a:cubicBezTo>
                      <a:pt x="1939" y="377"/>
                      <a:pt x="1939" y="377"/>
                      <a:pt x="1939" y="377"/>
                    </a:cubicBezTo>
                    <a:cubicBezTo>
                      <a:pt x="1931" y="386"/>
                      <a:pt x="1932" y="402"/>
                      <a:pt x="1914" y="416"/>
                    </a:cubicBezTo>
                    <a:cubicBezTo>
                      <a:pt x="1903" y="425"/>
                      <a:pt x="1884" y="426"/>
                      <a:pt x="1871" y="434"/>
                    </a:cubicBezTo>
                    <a:cubicBezTo>
                      <a:pt x="1860" y="441"/>
                      <a:pt x="1844" y="456"/>
                      <a:pt x="1841" y="456"/>
                    </a:cubicBezTo>
                    <a:cubicBezTo>
                      <a:pt x="1839" y="457"/>
                      <a:pt x="1836" y="455"/>
                      <a:pt x="1836" y="453"/>
                    </a:cubicBezTo>
                    <a:cubicBezTo>
                      <a:pt x="1833" y="439"/>
                      <a:pt x="1856" y="421"/>
                      <a:pt x="1863" y="414"/>
                    </a:cubicBezTo>
                    <a:cubicBezTo>
                      <a:pt x="1872" y="405"/>
                      <a:pt x="1881" y="388"/>
                      <a:pt x="1889" y="377"/>
                    </a:cubicBezTo>
                    <a:cubicBezTo>
                      <a:pt x="1889" y="378"/>
                      <a:pt x="1890" y="377"/>
                      <a:pt x="1890" y="379"/>
                    </a:cubicBezTo>
                    <a:cubicBezTo>
                      <a:pt x="1891" y="382"/>
                      <a:pt x="1888" y="390"/>
                      <a:pt x="1888" y="392"/>
                    </a:cubicBezTo>
                    <a:cubicBezTo>
                      <a:pt x="1890" y="399"/>
                      <a:pt x="1897" y="397"/>
                      <a:pt x="1898" y="396"/>
                    </a:cubicBezTo>
                    <a:cubicBezTo>
                      <a:pt x="1902" y="396"/>
                      <a:pt x="1925" y="382"/>
                      <a:pt x="1939" y="373"/>
                    </a:cubicBezTo>
                    <a:close/>
                    <a:moveTo>
                      <a:pt x="1939" y="443"/>
                    </a:moveTo>
                    <a:cubicBezTo>
                      <a:pt x="1939" y="443"/>
                      <a:pt x="1939" y="443"/>
                      <a:pt x="1938" y="443"/>
                    </a:cubicBezTo>
                    <a:cubicBezTo>
                      <a:pt x="1935" y="451"/>
                      <a:pt x="1933" y="488"/>
                      <a:pt x="1921" y="490"/>
                    </a:cubicBezTo>
                    <a:cubicBezTo>
                      <a:pt x="1914" y="492"/>
                      <a:pt x="1889" y="454"/>
                      <a:pt x="1866" y="458"/>
                    </a:cubicBezTo>
                    <a:cubicBezTo>
                      <a:pt x="1864" y="458"/>
                      <a:pt x="1863" y="459"/>
                      <a:pt x="1862" y="461"/>
                    </a:cubicBezTo>
                    <a:cubicBezTo>
                      <a:pt x="1865" y="463"/>
                      <a:pt x="1913" y="498"/>
                      <a:pt x="1914" y="505"/>
                    </a:cubicBezTo>
                    <a:cubicBezTo>
                      <a:pt x="1916" y="514"/>
                      <a:pt x="1908" y="519"/>
                      <a:pt x="1903" y="529"/>
                    </a:cubicBezTo>
                    <a:cubicBezTo>
                      <a:pt x="1895" y="546"/>
                      <a:pt x="1893" y="571"/>
                      <a:pt x="1876" y="587"/>
                    </a:cubicBezTo>
                    <a:cubicBezTo>
                      <a:pt x="1869" y="593"/>
                      <a:pt x="1858" y="610"/>
                      <a:pt x="1850" y="615"/>
                    </a:cubicBezTo>
                    <a:cubicBezTo>
                      <a:pt x="1840" y="621"/>
                      <a:pt x="1826" y="630"/>
                      <a:pt x="1819" y="639"/>
                    </a:cubicBezTo>
                    <a:cubicBezTo>
                      <a:pt x="1822" y="641"/>
                      <a:pt x="1825" y="641"/>
                      <a:pt x="1827" y="641"/>
                    </a:cubicBezTo>
                    <a:cubicBezTo>
                      <a:pt x="1829" y="640"/>
                      <a:pt x="1836" y="635"/>
                      <a:pt x="1841" y="633"/>
                    </a:cubicBezTo>
                    <a:cubicBezTo>
                      <a:pt x="1927" y="585"/>
                      <a:pt x="1918" y="536"/>
                      <a:pt x="1936" y="533"/>
                    </a:cubicBezTo>
                    <a:cubicBezTo>
                      <a:pt x="1937" y="533"/>
                      <a:pt x="1938" y="533"/>
                      <a:pt x="1939" y="533"/>
                    </a:cubicBezTo>
                    <a:cubicBezTo>
                      <a:pt x="1939" y="443"/>
                      <a:pt x="1939" y="443"/>
                      <a:pt x="1939" y="443"/>
                    </a:cubicBezTo>
                    <a:close/>
                    <a:moveTo>
                      <a:pt x="1939" y="720"/>
                    </a:moveTo>
                    <a:cubicBezTo>
                      <a:pt x="1939" y="858"/>
                      <a:pt x="1939" y="858"/>
                      <a:pt x="1939" y="858"/>
                    </a:cubicBezTo>
                    <a:cubicBezTo>
                      <a:pt x="1896" y="868"/>
                      <a:pt x="1854" y="879"/>
                      <a:pt x="1812" y="893"/>
                    </a:cubicBezTo>
                    <a:cubicBezTo>
                      <a:pt x="1812" y="752"/>
                      <a:pt x="1812" y="752"/>
                      <a:pt x="1812" y="752"/>
                    </a:cubicBezTo>
                    <a:cubicBezTo>
                      <a:pt x="1813" y="752"/>
                      <a:pt x="1813" y="752"/>
                      <a:pt x="1813" y="752"/>
                    </a:cubicBezTo>
                    <a:cubicBezTo>
                      <a:pt x="1828" y="806"/>
                      <a:pt x="1828" y="806"/>
                      <a:pt x="1828" y="806"/>
                    </a:cubicBezTo>
                    <a:cubicBezTo>
                      <a:pt x="1893" y="788"/>
                      <a:pt x="1893" y="788"/>
                      <a:pt x="1893" y="788"/>
                    </a:cubicBezTo>
                    <a:cubicBezTo>
                      <a:pt x="1878" y="735"/>
                      <a:pt x="1878" y="735"/>
                      <a:pt x="1878" y="735"/>
                    </a:cubicBezTo>
                    <a:cubicBezTo>
                      <a:pt x="1898" y="729"/>
                      <a:pt x="1919" y="725"/>
                      <a:pt x="1939" y="720"/>
                    </a:cubicBezTo>
                    <a:close/>
                    <a:moveTo>
                      <a:pt x="1939" y="1223"/>
                    </a:moveTo>
                    <a:cubicBezTo>
                      <a:pt x="1939" y="1452"/>
                      <a:pt x="1939" y="1452"/>
                      <a:pt x="1939" y="1452"/>
                    </a:cubicBezTo>
                    <a:cubicBezTo>
                      <a:pt x="1812" y="1452"/>
                      <a:pt x="1812" y="1452"/>
                      <a:pt x="1812" y="1452"/>
                    </a:cubicBezTo>
                    <a:cubicBezTo>
                      <a:pt x="1812" y="1261"/>
                      <a:pt x="1812" y="1261"/>
                      <a:pt x="1812" y="1261"/>
                    </a:cubicBezTo>
                    <a:cubicBezTo>
                      <a:pt x="1843" y="1257"/>
                      <a:pt x="1889" y="1247"/>
                      <a:pt x="1939" y="1223"/>
                    </a:cubicBezTo>
                    <a:close/>
                    <a:moveTo>
                      <a:pt x="1939" y="1487"/>
                    </a:moveTo>
                    <a:cubicBezTo>
                      <a:pt x="1939" y="1610"/>
                      <a:pt x="1939" y="1610"/>
                      <a:pt x="1939" y="1610"/>
                    </a:cubicBezTo>
                    <a:cubicBezTo>
                      <a:pt x="1812" y="1610"/>
                      <a:pt x="1812" y="1610"/>
                      <a:pt x="1812" y="1610"/>
                    </a:cubicBezTo>
                    <a:cubicBezTo>
                      <a:pt x="1812" y="1487"/>
                      <a:pt x="1812" y="1487"/>
                      <a:pt x="1812" y="1487"/>
                    </a:cubicBezTo>
                    <a:cubicBezTo>
                      <a:pt x="1939" y="1487"/>
                      <a:pt x="1939" y="1487"/>
                      <a:pt x="1939" y="1487"/>
                    </a:cubicBezTo>
                    <a:close/>
                    <a:moveTo>
                      <a:pt x="1939" y="1623"/>
                    </a:moveTo>
                    <a:cubicBezTo>
                      <a:pt x="1939" y="1740"/>
                      <a:pt x="1939" y="1740"/>
                      <a:pt x="1939" y="1740"/>
                    </a:cubicBezTo>
                    <a:cubicBezTo>
                      <a:pt x="1812" y="1740"/>
                      <a:pt x="1812" y="1740"/>
                      <a:pt x="1812" y="1740"/>
                    </a:cubicBezTo>
                    <a:cubicBezTo>
                      <a:pt x="1812" y="1623"/>
                      <a:pt x="1812" y="1623"/>
                      <a:pt x="1812" y="1623"/>
                    </a:cubicBezTo>
                    <a:cubicBezTo>
                      <a:pt x="1939" y="1623"/>
                      <a:pt x="1939" y="1623"/>
                      <a:pt x="1939" y="1623"/>
                    </a:cubicBezTo>
                    <a:close/>
                    <a:moveTo>
                      <a:pt x="1939" y="1756"/>
                    </a:moveTo>
                    <a:cubicBezTo>
                      <a:pt x="1939" y="1874"/>
                      <a:pt x="1939" y="1874"/>
                      <a:pt x="1939" y="1874"/>
                    </a:cubicBezTo>
                    <a:cubicBezTo>
                      <a:pt x="1922" y="1874"/>
                      <a:pt x="1922" y="1874"/>
                      <a:pt x="1922" y="1874"/>
                    </a:cubicBezTo>
                    <a:cubicBezTo>
                      <a:pt x="1922" y="1873"/>
                      <a:pt x="1922" y="1873"/>
                      <a:pt x="1922" y="1873"/>
                    </a:cubicBezTo>
                    <a:cubicBezTo>
                      <a:pt x="1812" y="1829"/>
                      <a:pt x="1812" y="1829"/>
                      <a:pt x="1812" y="1829"/>
                    </a:cubicBezTo>
                    <a:cubicBezTo>
                      <a:pt x="1812" y="1756"/>
                      <a:pt x="1812" y="1756"/>
                      <a:pt x="1812" y="1756"/>
                    </a:cubicBezTo>
                    <a:cubicBezTo>
                      <a:pt x="1939" y="1756"/>
                      <a:pt x="1939" y="1756"/>
                      <a:pt x="1939" y="1756"/>
                    </a:cubicBezTo>
                    <a:close/>
                    <a:moveTo>
                      <a:pt x="1939" y="1895"/>
                    </a:moveTo>
                    <a:cubicBezTo>
                      <a:pt x="1939" y="2474"/>
                      <a:pt x="1939" y="2474"/>
                      <a:pt x="1939" y="2474"/>
                    </a:cubicBezTo>
                    <a:cubicBezTo>
                      <a:pt x="1855" y="2474"/>
                      <a:pt x="1855" y="2474"/>
                      <a:pt x="1855" y="2474"/>
                    </a:cubicBezTo>
                    <a:cubicBezTo>
                      <a:pt x="1812" y="2449"/>
                      <a:pt x="1812" y="2449"/>
                      <a:pt x="1812" y="2449"/>
                    </a:cubicBezTo>
                    <a:cubicBezTo>
                      <a:pt x="1812" y="2246"/>
                      <a:pt x="1812" y="2246"/>
                      <a:pt x="1812" y="2246"/>
                    </a:cubicBezTo>
                    <a:cubicBezTo>
                      <a:pt x="1918" y="1895"/>
                      <a:pt x="1918" y="1895"/>
                      <a:pt x="1918" y="1895"/>
                    </a:cubicBezTo>
                    <a:cubicBezTo>
                      <a:pt x="1939" y="1895"/>
                      <a:pt x="1939" y="1895"/>
                      <a:pt x="1939" y="1895"/>
                    </a:cubicBezTo>
                    <a:close/>
                    <a:moveTo>
                      <a:pt x="1939" y="2543"/>
                    </a:moveTo>
                    <a:cubicBezTo>
                      <a:pt x="1939" y="2650"/>
                      <a:pt x="1939" y="2650"/>
                      <a:pt x="1939" y="2650"/>
                    </a:cubicBezTo>
                    <a:cubicBezTo>
                      <a:pt x="1900" y="2650"/>
                      <a:pt x="1900" y="2650"/>
                      <a:pt x="1900" y="2650"/>
                    </a:cubicBezTo>
                    <a:cubicBezTo>
                      <a:pt x="1900" y="2543"/>
                      <a:pt x="1900" y="2543"/>
                      <a:pt x="1900" y="2543"/>
                    </a:cubicBezTo>
                    <a:cubicBezTo>
                      <a:pt x="1939" y="2543"/>
                      <a:pt x="1939" y="2543"/>
                      <a:pt x="1939" y="2543"/>
                    </a:cubicBezTo>
                    <a:close/>
                    <a:moveTo>
                      <a:pt x="1939" y="2707"/>
                    </a:moveTo>
                    <a:cubicBezTo>
                      <a:pt x="1939" y="2925"/>
                      <a:pt x="1939" y="2925"/>
                      <a:pt x="1939" y="2925"/>
                    </a:cubicBezTo>
                    <a:cubicBezTo>
                      <a:pt x="1812" y="2925"/>
                      <a:pt x="1812" y="2925"/>
                      <a:pt x="1812" y="2925"/>
                    </a:cubicBezTo>
                    <a:cubicBezTo>
                      <a:pt x="1812" y="2784"/>
                      <a:pt x="1812" y="2784"/>
                      <a:pt x="1812" y="2784"/>
                    </a:cubicBezTo>
                    <a:cubicBezTo>
                      <a:pt x="1872" y="2707"/>
                      <a:pt x="1872" y="2707"/>
                      <a:pt x="1872" y="2707"/>
                    </a:cubicBezTo>
                    <a:cubicBezTo>
                      <a:pt x="1939" y="2707"/>
                      <a:pt x="1939" y="2707"/>
                      <a:pt x="1939" y="2707"/>
                    </a:cubicBezTo>
                    <a:close/>
                    <a:moveTo>
                      <a:pt x="1939" y="2982"/>
                    </a:moveTo>
                    <a:cubicBezTo>
                      <a:pt x="1939" y="3250"/>
                      <a:pt x="1939" y="3250"/>
                      <a:pt x="1939" y="3250"/>
                    </a:cubicBezTo>
                    <a:cubicBezTo>
                      <a:pt x="1812" y="3250"/>
                      <a:pt x="1812" y="3250"/>
                      <a:pt x="1812" y="3250"/>
                    </a:cubicBezTo>
                    <a:cubicBezTo>
                      <a:pt x="1812" y="2982"/>
                      <a:pt x="1812" y="2982"/>
                      <a:pt x="1812" y="2982"/>
                    </a:cubicBezTo>
                    <a:cubicBezTo>
                      <a:pt x="1939" y="2982"/>
                      <a:pt x="1939" y="2982"/>
                      <a:pt x="1939" y="2982"/>
                    </a:cubicBezTo>
                    <a:close/>
                    <a:moveTo>
                      <a:pt x="1939" y="3663"/>
                    </a:moveTo>
                    <a:cubicBezTo>
                      <a:pt x="1939" y="3801"/>
                      <a:pt x="1939" y="3801"/>
                      <a:pt x="1939" y="3801"/>
                    </a:cubicBezTo>
                    <a:cubicBezTo>
                      <a:pt x="1924" y="3797"/>
                      <a:pt x="1910" y="3794"/>
                      <a:pt x="1895" y="3791"/>
                    </a:cubicBezTo>
                    <a:cubicBezTo>
                      <a:pt x="1909" y="3737"/>
                      <a:pt x="1909" y="3737"/>
                      <a:pt x="1909" y="3737"/>
                    </a:cubicBezTo>
                    <a:cubicBezTo>
                      <a:pt x="1845" y="3720"/>
                      <a:pt x="1845" y="3720"/>
                      <a:pt x="1845" y="3720"/>
                    </a:cubicBezTo>
                    <a:cubicBezTo>
                      <a:pt x="1830" y="3774"/>
                      <a:pt x="1830" y="3774"/>
                      <a:pt x="1830" y="3774"/>
                    </a:cubicBezTo>
                    <a:cubicBezTo>
                      <a:pt x="1824" y="3772"/>
                      <a:pt x="1818" y="3770"/>
                      <a:pt x="1812" y="3769"/>
                    </a:cubicBezTo>
                    <a:cubicBezTo>
                      <a:pt x="1812" y="3628"/>
                      <a:pt x="1812" y="3628"/>
                      <a:pt x="1812" y="3628"/>
                    </a:cubicBezTo>
                    <a:cubicBezTo>
                      <a:pt x="1854" y="3642"/>
                      <a:pt x="1896" y="3653"/>
                      <a:pt x="1939" y="3663"/>
                    </a:cubicBezTo>
                    <a:close/>
                    <a:moveTo>
                      <a:pt x="1939" y="4004"/>
                    </a:moveTo>
                    <a:cubicBezTo>
                      <a:pt x="1939" y="4020"/>
                      <a:pt x="1939" y="4020"/>
                      <a:pt x="1939" y="4020"/>
                    </a:cubicBezTo>
                    <a:cubicBezTo>
                      <a:pt x="1936" y="4034"/>
                      <a:pt x="1936" y="4034"/>
                      <a:pt x="1936" y="4034"/>
                    </a:cubicBezTo>
                    <a:cubicBezTo>
                      <a:pt x="1849" y="4012"/>
                      <a:pt x="1849" y="4012"/>
                      <a:pt x="1849" y="4012"/>
                    </a:cubicBezTo>
                    <a:cubicBezTo>
                      <a:pt x="1812" y="4156"/>
                      <a:pt x="1812" y="4156"/>
                      <a:pt x="1812" y="4156"/>
                    </a:cubicBezTo>
                    <a:cubicBezTo>
                      <a:pt x="1812" y="4017"/>
                      <a:pt x="1812" y="4017"/>
                      <a:pt x="1812" y="4017"/>
                    </a:cubicBezTo>
                    <a:cubicBezTo>
                      <a:pt x="1816" y="4003"/>
                      <a:pt x="1816" y="4003"/>
                      <a:pt x="1816" y="4003"/>
                    </a:cubicBezTo>
                    <a:cubicBezTo>
                      <a:pt x="1812" y="4003"/>
                      <a:pt x="1812" y="4003"/>
                      <a:pt x="1812" y="4003"/>
                    </a:cubicBezTo>
                    <a:cubicBezTo>
                      <a:pt x="1812" y="3971"/>
                      <a:pt x="1812" y="3971"/>
                      <a:pt x="1812" y="3971"/>
                    </a:cubicBezTo>
                    <a:cubicBezTo>
                      <a:pt x="1939" y="4004"/>
                      <a:pt x="1939" y="4004"/>
                      <a:pt x="1939" y="4004"/>
                    </a:cubicBezTo>
                    <a:close/>
                    <a:moveTo>
                      <a:pt x="1939" y="4121"/>
                    </a:moveTo>
                    <a:cubicBezTo>
                      <a:pt x="1938" y="4127"/>
                      <a:pt x="1937" y="4133"/>
                      <a:pt x="1936" y="4139"/>
                    </a:cubicBezTo>
                    <a:cubicBezTo>
                      <a:pt x="1934" y="4159"/>
                      <a:pt x="1935" y="4177"/>
                      <a:pt x="1939" y="4194"/>
                    </a:cubicBezTo>
                    <a:cubicBezTo>
                      <a:pt x="1939" y="4121"/>
                      <a:pt x="1939" y="4121"/>
                      <a:pt x="1939" y="4121"/>
                    </a:cubicBezTo>
                    <a:close/>
                    <a:moveTo>
                      <a:pt x="1939" y="4392"/>
                    </a:moveTo>
                    <a:cubicBezTo>
                      <a:pt x="1939" y="4511"/>
                      <a:pt x="1939" y="4511"/>
                      <a:pt x="1939" y="4511"/>
                    </a:cubicBezTo>
                    <a:cubicBezTo>
                      <a:pt x="1896" y="4505"/>
                      <a:pt x="1854" y="4498"/>
                      <a:pt x="1812" y="4489"/>
                    </a:cubicBezTo>
                    <a:cubicBezTo>
                      <a:pt x="1812" y="4368"/>
                      <a:pt x="1812" y="4368"/>
                      <a:pt x="1812" y="4368"/>
                    </a:cubicBezTo>
                    <a:cubicBezTo>
                      <a:pt x="1854" y="4377"/>
                      <a:pt x="1896" y="4385"/>
                      <a:pt x="1939" y="4392"/>
                    </a:cubicBezTo>
                    <a:close/>
                    <a:moveTo>
                      <a:pt x="1812" y="2062"/>
                    </a:moveTo>
                    <a:cubicBezTo>
                      <a:pt x="1865" y="1895"/>
                      <a:pt x="1865" y="1895"/>
                      <a:pt x="1865" y="1895"/>
                    </a:cubicBezTo>
                    <a:cubicBezTo>
                      <a:pt x="1812" y="1873"/>
                      <a:pt x="1812" y="1873"/>
                      <a:pt x="1812" y="1873"/>
                    </a:cubicBezTo>
                    <a:lnTo>
                      <a:pt x="1812" y="2062"/>
                    </a:lnTo>
                    <a:close/>
                    <a:moveTo>
                      <a:pt x="1812" y="45"/>
                    </a:moveTo>
                    <a:cubicBezTo>
                      <a:pt x="1812" y="167"/>
                      <a:pt x="1812" y="167"/>
                      <a:pt x="1812" y="167"/>
                    </a:cubicBezTo>
                    <a:cubicBezTo>
                      <a:pt x="1726" y="185"/>
                      <a:pt x="1641" y="209"/>
                      <a:pt x="1559" y="238"/>
                    </a:cubicBezTo>
                    <a:cubicBezTo>
                      <a:pt x="1559" y="113"/>
                      <a:pt x="1559" y="113"/>
                      <a:pt x="1559" y="113"/>
                    </a:cubicBezTo>
                    <a:cubicBezTo>
                      <a:pt x="1642" y="86"/>
                      <a:pt x="1726" y="63"/>
                      <a:pt x="1812" y="45"/>
                    </a:cubicBezTo>
                    <a:close/>
                    <a:moveTo>
                      <a:pt x="1812" y="752"/>
                    </a:moveTo>
                    <a:cubicBezTo>
                      <a:pt x="1812" y="893"/>
                      <a:pt x="1812" y="893"/>
                      <a:pt x="1812" y="893"/>
                    </a:cubicBezTo>
                    <a:cubicBezTo>
                      <a:pt x="1724" y="922"/>
                      <a:pt x="1639" y="960"/>
                      <a:pt x="1559" y="1004"/>
                    </a:cubicBezTo>
                    <a:cubicBezTo>
                      <a:pt x="1559" y="855"/>
                      <a:pt x="1559" y="855"/>
                      <a:pt x="1559" y="855"/>
                    </a:cubicBezTo>
                    <a:cubicBezTo>
                      <a:pt x="1582" y="903"/>
                      <a:pt x="1582" y="903"/>
                      <a:pt x="1582" y="903"/>
                    </a:cubicBezTo>
                    <a:cubicBezTo>
                      <a:pt x="1642" y="875"/>
                      <a:pt x="1642" y="875"/>
                      <a:pt x="1642" y="875"/>
                    </a:cubicBezTo>
                    <a:cubicBezTo>
                      <a:pt x="1619" y="824"/>
                      <a:pt x="1619" y="824"/>
                      <a:pt x="1619" y="824"/>
                    </a:cubicBezTo>
                    <a:cubicBezTo>
                      <a:pt x="1640" y="815"/>
                      <a:pt x="1662" y="805"/>
                      <a:pt x="1684" y="797"/>
                    </a:cubicBezTo>
                    <a:cubicBezTo>
                      <a:pt x="1703" y="849"/>
                      <a:pt x="1703" y="849"/>
                      <a:pt x="1703" y="849"/>
                    </a:cubicBezTo>
                    <a:cubicBezTo>
                      <a:pt x="1766" y="826"/>
                      <a:pt x="1766" y="826"/>
                      <a:pt x="1766" y="826"/>
                    </a:cubicBezTo>
                    <a:cubicBezTo>
                      <a:pt x="1746" y="774"/>
                      <a:pt x="1746" y="774"/>
                      <a:pt x="1746" y="774"/>
                    </a:cubicBezTo>
                    <a:cubicBezTo>
                      <a:pt x="1768" y="766"/>
                      <a:pt x="1790" y="759"/>
                      <a:pt x="1812" y="752"/>
                    </a:cubicBezTo>
                    <a:close/>
                    <a:moveTo>
                      <a:pt x="1812" y="1261"/>
                    </a:moveTo>
                    <a:cubicBezTo>
                      <a:pt x="1812" y="1452"/>
                      <a:pt x="1812" y="1452"/>
                      <a:pt x="1812" y="1452"/>
                    </a:cubicBezTo>
                    <a:cubicBezTo>
                      <a:pt x="1559" y="1452"/>
                      <a:pt x="1559" y="1452"/>
                      <a:pt x="1559" y="1452"/>
                    </a:cubicBezTo>
                    <a:cubicBezTo>
                      <a:pt x="1559" y="1378"/>
                      <a:pt x="1559" y="1378"/>
                      <a:pt x="1559" y="1378"/>
                    </a:cubicBezTo>
                    <a:cubicBezTo>
                      <a:pt x="1585" y="1355"/>
                      <a:pt x="1674" y="1280"/>
                      <a:pt x="1773" y="1265"/>
                    </a:cubicBezTo>
                    <a:cubicBezTo>
                      <a:pt x="1773" y="1265"/>
                      <a:pt x="1788" y="1265"/>
                      <a:pt x="1812" y="1261"/>
                    </a:cubicBezTo>
                    <a:close/>
                    <a:moveTo>
                      <a:pt x="1812" y="1487"/>
                    </a:moveTo>
                    <a:cubicBezTo>
                      <a:pt x="1812" y="1610"/>
                      <a:pt x="1812" y="1610"/>
                      <a:pt x="1812" y="1610"/>
                    </a:cubicBezTo>
                    <a:cubicBezTo>
                      <a:pt x="1649" y="1610"/>
                      <a:pt x="1649" y="1610"/>
                      <a:pt x="1649" y="1610"/>
                    </a:cubicBezTo>
                    <a:cubicBezTo>
                      <a:pt x="1649" y="1487"/>
                      <a:pt x="1649" y="1487"/>
                      <a:pt x="1649" y="1487"/>
                    </a:cubicBezTo>
                    <a:cubicBezTo>
                      <a:pt x="1812" y="1487"/>
                      <a:pt x="1812" y="1487"/>
                      <a:pt x="1812" y="1487"/>
                    </a:cubicBezTo>
                    <a:close/>
                    <a:moveTo>
                      <a:pt x="1812" y="1623"/>
                    </a:moveTo>
                    <a:cubicBezTo>
                      <a:pt x="1812" y="1740"/>
                      <a:pt x="1812" y="1740"/>
                      <a:pt x="1812" y="1740"/>
                    </a:cubicBezTo>
                    <a:cubicBezTo>
                      <a:pt x="1649" y="1740"/>
                      <a:pt x="1649" y="1740"/>
                      <a:pt x="1649" y="1740"/>
                    </a:cubicBezTo>
                    <a:cubicBezTo>
                      <a:pt x="1649" y="1623"/>
                      <a:pt x="1649" y="1623"/>
                      <a:pt x="1649" y="1623"/>
                    </a:cubicBezTo>
                    <a:cubicBezTo>
                      <a:pt x="1812" y="1623"/>
                      <a:pt x="1812" y="1623"/>
                      <a:pt x="1812" y="1623"/>
                    </a:cubicBezTo>
                    <a:close/>
                    <a:moveTo>
                      <a:pt x="1812" y="1756"/>
                    </a:moveTo>
                    <a:cubicBezTo>
                      <a:pt x="1812" y="1829"/>
                      <a:pt x="1812" y="1829"/>
                      <a:pt x="1812" y="1829"/>
                    </a:cubicBezTo>
                    <a:cubicBezTo>
                      <a:pt x="1765" y="1810"/>
                      <a:pt x="1765" y="1810"/>
                      <a:pt x="1765" y="1810"/>
                    </a:cubicBezTo>
                    <a:cubicBezTo>
                      <a:pt x="1743" y="1874"/>
                      <a:pt x="1743" y="1874"/>
                      <a:pt x="1743" y="1874"/>
                    </a:cubicBezTo>
                    <a:cubicBezTo>
                      <a:pt x="1649" y="1874"/>
                      <a:pt x="1649" y="1874"/>
                      <a:pt x="1649" y="1874"/>
                    </a:cubicBezTo>
                    <a:cubicBezTo>
                      <a:pt x="1649" y="1756"/>
                      <a:pt x="1649" y="1756"/>
                      <a:pt x="1649" y="1756"/>
                    </a:cubicBezTo>
                    <a:cubicBezTo>
                      <a:pt x="1812" y="1756"/>
                      <a:pt x="1812" y="1756"/>
                      <a:pt x="1812" y="1756"/>
                    </a:cubicBezTo>
                    <a:close/>
                    <a:moveTo>
                      <a:pt x="1812" y="1873"/>
                    </a:moveTo>
                    <a:cubicBezTo>
                      <a:pt x="1794" y="1865"/>
                      <a:pt x="1794" y="1865"/>
                      <a:pt x="1794" y="1865"/>
                    </a:cubicBezTo>
                    <a:cubicBezTo>
                      <a:pt x="1559" y="2608"/>
                      <a:pt x="1559" y="2608"/>
                      <a:pt x="1559" y="2608"/>
                    </a:cubicBezTo>
                    <a:cubicBezTo>
                      <a:pt x="1559" y="2870"/>
                      <a:pt x="1559" y="2870"/>
                      <a:pt x="1559" y="2870"/>
                    </a:cubicBezTo>
                    <a:cubicBezTo>
                      <a:pt x="1812" y="2062"/>
                      <a:pt x="1812" y="2062"/>
                      <a:pt x="1812" y="2062"/>
                    </a:cubicBezTo>
                    <a:cubicBezTo>
                      <a:pt x="1812" y="1873"/>
                      <a:pt x="1812" y="1873"/>
                      <a:pt x="1812" y="1873"/>
                    </a:cubicBezTo>
                    <a:close/>
                    <a:moveTo>
                      <a:pt x="1812" y="2246"/>
                    </a:moveTo>
                    <a:cubicBezTo>
                      <a:pt x="1812" y="2449"/>
                      <a:pt x="1812" y="2449"/>
                      <a:pt x="1812" y="2449"/>
                    </a:cubicBezTo>
                    <a:cubicBezTo>
                      <a:pt x="1760" y="2420"/>
                      <a:pt x="1760" y="2420"/>
                      <a:pt x="1760" y="2420"/>
                    </a:cubicBezTo>
                    <a:cubicBezTo>
                      <a:pt x="1812" y="2246"/>
                      <a:pt x="1812" y="2246"/>
                      <a:pt x="1812" y="2246"/>
                    </a:cubicBezTo>
                    <a:close/>
                    <a:moveTo>
                      <a:pt x="1812" y="2784"/>
                    </a:moveTo>
                    <a:cubicBezTo>
                      <a:pt x="1812" y="2925"/>
                      <a:pt x="1812" y="2925"/>
                      <a:pt x="1812" y="2925"/>
                    </a:cubicBezTo>
                    <a:cubicBezTo>
                      <a:pt x="1774" y="2925"/>
                      <a:pt x="1774" y="2925"/>
                      <a:pt x="1774" y="2925"/>
                    </a:cubicBezTo>
                    <a:cubicBezTo>
                      <a:pt x="1774" y="2833"/>
                      <a:pt x="1774" y="2833"/>
                      <a:pt x="1774" y="2833"/>
                    </a:cubicBezTo>
                    <a:cubicBezTo>
                      <a:pt x="1812" y="2784"/>
                      <a:pt x="1812" y="2784"/>
                      <a:pt x="1812" y="2784"/>
                    </a:cubicBezTo>
                    <a:close/>
                    <a:moveTo>
                      <a:pt x="1812" y="2982"/>
                    </a:moveTo>
                    <a:cubicBezTo>
                      <a:pt x="1812" y="3250"/>
                      <a:pt x="1812" y="3250"/>
                      <a:pt x="1812" y="3250"/>
                    </a:cubicBezTo>
                    <a:cubicBezTo>
                      <a:pt x="1681" y="3250"/>
                      <a:pt x="1681" y="3250"/>
                      <a:pt x="1681" y="3250"/>
                    </a:cubicBezTo>
                    <a:cubicBezTo>
                      <a:pt x="1681" y="2982"/>
                      <a:pt x="1681" y="2982"/>
                      <a:pt x="1681" y="2982"/>
                    </a:cubicBezTo>
                    <a:cubicBezTo>
                      <a:pt x="1812" y="2982"/>
                      <a:pt x="1812" y="2982"/>
                      <a:pt x="1812" y="2982"/>
                    </a:cubicBezTo>
                    <a:close/>
                    <a:moveTo>
                      <a:pt x="1812" y="3628"/>
                    </a:moveTo>
                    <a:cubicBezTo>
                      <a:pt x="1812" y="3769"/>
                      <a:pt x="1812" y="3769"/>
                      <a:pt x="1812" y="3769"/>
                    </a:cubicBezTo>
                    <a:cubicBezTo>
                      <a:pt x="1796" y="3764"/>
                      <a:pt x="1780" y="3759"/>
                      <a:pt x="1763" y="3753"/>
                    </a:cubicBezTo>
                    <a:cubicBezTo>
                      <a:pt x="1782" y="3701"/>
                      <a:pt x="1782" y="3701"/>
                      <a:pt x="1782" y="3701"/>
                    </a:cubicBezTo>
                    <a:cubicBezTo>
                      <a:pt x="1719" y="3678"/>
                      <a:pt x="1719" y="3678"/>
                      <a:pt x="1719" y="3678"/>
                    </a:cubicBezTo>
                    <a:cubicBezTo>
                      <a:pt x="1700" y="3730"/>
                      <a:pt x="1700" y="3730"/>
                      <a:pt x="1700" y="3730"/>
                    </a:cubicBezTo>
                    <a:cubicBezTo>
                      <a:pt x="1678" y="3722"/>
                      <a:pt x="1657" y="3713"/>
                      <a:pt x="1635" y="3704"/>
                    </a:cubicBezTo>
                    <a:cubicBezTo>
                      <a:pt x="1659" y="3654"/>
                      <a:pt x="1659" y="3654"/>
                      <a:pt x="1659" y="3654"/>
                    </a:cubicBezTo>
                    <a:cubicBezTo>
                      <a:pt x="1598" y="3625"/>
                      <a:pt x="1598" y="3625"/>
                      <a:pt x="1598" y="3625"/>
                    </a:cubicBezTo>
                    <a:cubicBezTo>
                      <a:pt x="1574" y="3676"/>
                      <a:pt x="1574" y="3676"/>
                      <a:pt x="1574" y="3676"/>
                    </a:cubicBezTo>
                    <a:cubicBezTo>
                      <a:pt x="1569" y="3674"/>
                      <a:pt x="1564" y="3671"/>
                      <a:pt x="1559" y="3668"/>
                    </a:cubicBezTo>
                    <a:cubicBezTo>
                      <a:pt x="1559" y="3517"/>
                      <a:pt x="1559" y="3517"/>
                      <a:pt x="1559" y="3517"/>
                    </a:cubicBezTo>
                    <a:cubicBezTo>
                      <a:pt x="1639" y="3562"/>
                      <a:pt x="1724" y="3599"/>
                      <a:pt x="1812" y="3628"/>
                    </a:cubicBezTo>
                    <a:close/>
                    <a:moveTo>
                      <a:pt x="1812" y="3971"/>
                    </a:moveTo>
                    <a:cubicBezTo>
                      <a:pt x="1812" y="4003"/>
                      <a:pt x="1812" y="4003"/>
                      <a:pt x="1812" y="4003"/>
                    </a:cubicBezTo>
                    <a:cubicBezTo>
                      <a:pt x="1729" y="3981"/>
                      <a:pt x="1729" y="3981"/>
                      <a:pt x="1729" y="3981"/>
                    </a:cubicBezTo>
                    <a:cubicBezTo>
                      <a:pt x="1737" y="3952"/>
                      <a:pt x="1737" y="3952"/>
                      <a:pt x="1737" y="3952"/>
                    </a:cubicBezTo>
                    <a:cubicBezTo>
                      <a:pt x="1812" y="3971"/>
                      <a:pt x="1812" y="3971"/>
                      <a:pt x="1812" y="3971"/>
                    </a:cubicBezTo>
                    <a:close/>
                    <a:moveTo>
                      <a:pt x="1812" y="4017"/>
                    </a:moveTo>
                    <a:cubicBezTo>
                      <a:pt x="1812" y="4156"/>
                      <a:pt x="1812" y="4156"/>
                      <a:pt x="1812" y="4156"/>
                    </a:cubicBezTo>
                    <a:cubicBezTo>
                      <a:pt x="1791" y="4238"/>
                      <a:pt x="1791" y="4238"/>
                      <a:pt x="1791" y="4238"/>
                    </a:cubicBezTo>
                    <a:cubicBezTo>
                      <a:pt x="1758" y="4229"/>
                      <a:pt x="1758" y="4229"/>
                      <a:pt x="1758" y="4229"/>
                    </a:cubicBezTo>
                    <a:cubicBezTo>
                      <a:pt x="1812" y="4017"/>
                      <a:pt x="1812" y="4017"/>
                      <a:pt x="1812" y="4017"/>
                    </a:cubicBezTo>
                    <a:close/>
                    <a:moveTo>
                      <a:pt x="1812" y="4368"/>
                    </a:moveTo>
                    <a:cubicBezTo>
                      <a:pt x="1812" y="4489"/>
                      <a:pt x="1812" y="4489"/>
                      <a:pt x="1812" y="4489"/>
                    </a:cubicBezTo>
                    <a:cubicBezTo>
                      <a:pt x="1726" y="4472"/>
                      <a:pt x="1642" y="4449"/>
                      <a:pt x="1559" y="4422"/>
                    </a:cubicBezTo>
                    <a:cubicBezTo>
                      <a:pt x="1559" y="4297"/>
                      <a:pt x="1559" y="4297"/>
                      <a:pt x="1559" y="4297"/>
                    </a:cubicBezTo>
                    <a:cubicBezTo>
                      <a:pt x="1641" y="4326"/>
                      <a:pt x="1726" y="4349"/>
                      <a:pt x="1812" y="4368"/>
                    </a:cubicBezTo>
                    <a:close/>
                    <a:moveTo>
                      <a:pt x="1559" y="4162"/>
                    </a:moveTo>
                    <a:cubicBezTo>
                      <a:pt x="1559" y="4129"/>
                      <a:pt x="1559" y="4129"/>
                      <a:pt x="1559" y="4129"/>
                    </a:cubicBezTo>
                    <a:cubicBezTo>
                      <a:pt x="1594" y="4128"/>
                      <a:pt x="1623" y="4104"/>
                      <a:pt x="1644" y="4060"/>
                    </a:cubicBezTo>
                    <a:cubicBezTo>
                      <a:pt x="1667" y="3994"/>
                      <a:pt x="1653" y="3949"/>
                      <a:pt x="1601" y="3923"/>
                    </a:cubicBezTo>
                    <a:cubicBezTo>
                      <a:pt x="1586" y="3918"/>
                      <a:pt x="1572" y="3916"/>
                      <a:pt x="1559" y="3916"/>
                    </a:cubicBezTo>
                    <a:cubicBezTo>
                      <a:pt x="1559" y="3883"/>
                      <a:pt x="1559" y="3883"/>
                      <a:pt x="1559" y="3883"/>
                    </a:cubicBezTo>
                    <a:cubicBezTo>
                      <a:pt x="1576" y="3884"/>
                      <a:pt x="1594" y="3888"/>
                      <a:pt x="1613" y="3895"/>
                    </a:cubicBezTo>
                    <a:cubicBezTo>
                      <a:pt x="1649" y="3910"/>
                      <a:pt x="1673" y="3934"/>
                      <a:pt x="1685" y="3966"/>
                    </a:cubicBezTo>
                    <a:cubicBezTo>
                      <a:pt x="1694" y="4001"/>
                      <a:pt x="1692" y="4037"/>
                      <a:pt x="1678" y="4073"/>
                    </a:cubicBezTo>
                    <a:cubicBezTo>
                      <a:pt x="1661" y="4109"/>
                      <a:pt x="1639" y="4135"/>
                      <a:pt x="1609" y="4151"/>
                    </a:cubicBezTo>
                    <a:cubicBezTo>
                      <a:pt x="1594" y="4159"/>
                      <a:pt x="1577" y="4162"/>
                      <a:pt x="1559" y="4162"/>
                    </a:cubicBezTo>
                    <a:close/>
                    <a:moveTo>
                      <a:pt x="1559" y="3168"/>
                    </a:moveTo>
                    <a:cubicBezTo>
                      <a:pt x="1559" y="3095"/>
                      <a:pt x="1559" y="3095"/>
                      <a:pt x="1559" y="3095"/>
                    </a:cubicBezTo>
                    <a:cubicBezTo>
                      <a:pt x="1600" y="3113"/>
                      <a:pt x="1600" y="3113"/>
                      <a:pt x="1600" y="3113"/>
                    </a:cubicBezTo>
                    <a:cubicBezTo>
                      <a:pt x="1578" y="3165"/>
                      <a:pt x="1578" y="3165"/>
                      <a:pt x="1578" y="3165"/>
                    </a:cubicBezTo>
                    <a:cubicBezTo>
                      <a:pt x="1578" y="3165"/>
                      <a:pt x="1571" y="3167"/>
                      <a:pt x="1559" y="3168"/>
                    </a:cubicBezTo>
                    <a:close/>
                    <a:moveTo>
                      <a:pt x="1559" y="2304"/>
                    </a:moveTo>
                    <a:cubicBezTo>
                      <a:pt x="1559" y="1895"/>
                      <a:pt x="1559" y="1895"/>
                      <a:pt x="1559" y="1895"/>
                    </a:cubicBezTo>
                    <a:cubicBezTo>
                      <a:pt x="1733" y="1895"/>
                      <a:pt x="1733" y="1895"/>
                      <a:pt x="1733" y="1895"/>
                    </a:cubicBezTo>
                    <a:cubicBezTo>
                      <a:pt x="1599" y="2327"/>
                      <a:pt x="1599" y="2327"/>
                      <a:pt x="1599" y="2327"/>
                    </a:cubicBezTo>
                    <a:lnTo>
                      <a:pt x="1559" y="2304"/>
                    </a:lnTo>
                    <a:close/>
                    <a:moveTo>
                      <a:pt x="1559" y="113"/>
                    </a:moveTo>
                    <a:cubicBezTo>
                      <a:pt x="1559" y="238"/>
                      <a:pt x="1559" y="238"/>
                      <a:pt x="1559" y="238"/>
                    </a:cubicBezTo>
                    <a:cubicBezTo>
                      <a:pt x="1475" y="267"/>
                      <a:pt x="1394" y="301"/>
                      <a:pt x="1316" y="340"/>
                    </a:cubicBezTo>
                    <a:cubicBezTo>
                      <a:pt x="1316" y="209"/>
                      <a:pt x="1316" y="209"/>
                      <a:pt x="1316" y="209"/>
                    </a:cubicBezTo>
                    <a:cubicBezTo>
                      <a:pt x="1394" y="172"/>
                      <a:pt x="1476" y="140"/>
                      <a:pt x="1559" y="113"/>
                    </a:cubicBezTo>
                    <a:close/>
                    <a:moveTo>
                      <a:pt x="1559" y="855"/>
                    </a:moveTo>
                    <a:cubicBezTo>
                      <a:pt x="1559" y="1004"/>
                      <a:pt x="1559" y="1004"/>
                      <a:pt x="1559" y="1004"/>
                    </a:cubicBezTo>
                    <a:cubicBezTo>
                      <a:pt x="1472" y="1053"/>
                      <a:pt x="1390" y="1111"/>
                      <a:pt x="1316" y="1176"/>
                    </a:cubicBezTo>
                    <a:cubicBezTo>
                      <a:pt x="1316" y="1003"/>
                      <a:pt x="1316" y="1003"/>
                      <a:pt x="1316" y="1003"/>
                    </a:cubicBezTo>
                    <a:cubicBezTo>
                      <a:pt x="1319" y="1001"/>
                      <a:pt x="1322" y="999"/>
                      <a:pt x="1325" y="997"/>
                    </a:cubicBezTo>
                    <a:cubicBezTo>
                      <a:pt x="1356" y="1042"/>
                      <a:pt x="1356" y="1042"/>
                      <a:pt x="1356" y="1042"/>
                    </a:cubicBezTo>
                    <a:cubicBezTo>
                      <a:pt x="1411" y="1004"/>
                      <a:pt x="1411" y="1004"/>
                      <a:pt x="1411" y="1004"/>
                    </a:cubicBezTo>
                    <a:cubicBezTo>
                      <a:pt x="1380" y="958"/>
                      <a:pt x="1380" y="958"/>
                      <a:pt x="1380" y="958"/>
                    </a:cubicBezTo>
                    <a:cubicBezTo>
                      <a:pt x="1399" y="945"/>
                      <a:pt x="1418" y="932"/>
                      <a:pt x="1438" y="920"/>
                    </a:cubicBezTo>
                    <a:cubicBezTo>
                      <a:pt x="1466" y="968"/>
                      <a:pt x="1466" y="968"/>
                      <a:pt x="1466" y="968"/>
                    </a:cubicBezTo>
                    <a:cubicBezTo>
                      <a:pt x="1524" y="934"/>
                      <a:pt x="1524" y="934"/>
                      <a:pt x="1524" y="934"/>
                    </a:cubicBezTo>
                    <a:cubicBezTo>
                      <a:pt x="1496" y="886"/>
                      <a:pt x="1496" y="886"/>
                      <a:pt x="1496" y="886"/>
                    </a:cubicBezTo>
                    <a:cubicBezTo>
                      <a:pt x="1517" y="875"/>
                      <a:pt x="1537" y="864"/>
                      <a:pt x="1558" y="853"/>
                    </a:cubicBezTo>
                    <a:cubicBezTo>
                      <a:pt x="1559" y="855"/>
                      <a:pt x="1559" y="855"/>
                      <a:pt x="1559" y="855"/>
                    </a:cubicBezTo>
                    <a:close/>
                    <a:moveTo>
                      <a:pt x="1559" y="1378"/>
                    </a:moveTo>
                    <a:cubicBezTo>
                      <a:pt x="1559" y="1452"/>
                      <a:pt x="1559" y="1452"/>
                      <a:pt x="1559" y="1452"/>
                    </a:cubicBezTo>
                    <a:cubicBezTo>
                      <a:pt x="1551" y="1452"/>
                      <a:pt x="1551" y="1452"/>
                      <a:pt x="1551" y="1452"/>
                    </a:cubicBezTo>
                    <a:cubicBezTo>
                      <a:pt x="1551" y="1385"/>
                      <a:pt x="1551" y="1385"/>
                      <a:pt x="1551" y="1385"/>
                    </a:cubicBezTo>
                    <a:cubicBezTo>
                      <a:pt x="1551" y="1385"/>
                      <a:pt x="1554" y="1383"/>
                      <a:pt x="1559" y="1378"/>
                    </a:cubicBezTo>
                    <a:close/>
                    <a:moveTo>
                      <a:pt x="1559" y="1895"/>
                    </a:moveTo>
                    <a:cubicBezTo>
                      <a:pt x="1559" y="2304"/>
                      <a:pt x="1559" y="2304"/>
                      <a:pt x="1559" y="2304"/>
                    </a:cubicBezTo>
                    <a:cubicBezTo>
                      <a:pt x="1467" y="2252"/>
                      <a:pt x="1467" y="2252"/>
                      <a:pt x="1467" y="2252"/>
                    </a:cubicBezTo>
                    <a:cubicBezTo>
                      <a:pt x="1467" y="1895"/>
                      <a:pt x="1467" y="1895"/>
                      <a:pt x="1467" y="1895"/>
                    </a:cubicBezTo>
                    <a:cubicBezTo>
                      <a:pt x="1559" y="1895"/>
                      <a:pt x="1559" y="1895"/>
                      <a:pt x="1559" y="1895"/>
                    </a:cubicBezTo>
                    <a:close/>
                    <a:moveTo>
                      <a:pt x="1559" y="2608"/>
                    </a:moveTo>
                    <a:cubicBezTo>
                      <a:pt x="1559" y="2870"/>
                      <a:pt x="1559" y="2870"/>
                      <a:pt x="1559" y="2870"/>
                    </a:cubicBezTo>
                    <a:cubicBezTo>
                      <a:pt x="1497" y="3067"/>
                      <a:pt x="1497" y="3067"/>
                      <a:pt x="1497" y="3067"/>
                    </a:cubicBezTo>
                    <a:cubicBezTo>
                      <a:pt x="1559" y="3095"/>
                      <a:pt x="1559" y="3095"/>
                      <a:pt x="1559" y="3095"/>
                    </a:cubicBezTo>
                    <a:cubicBezTo>
                      <a:pt x="1559" y="3168"/>
                      <a:pt x="1559" y="3168"/>
                      <a:pt x="1559" y="3168"/>
                    </a:cubicBezTo>
                    <a:cubicBezTo>
                      <a:pt x="1523" y="3173"/>
                      <a:pt x="1441" y="3177"/>
                      <a:pt x="1375" y="3145"/>
                    </a:cubicBezTo>
                    <a:cubicBezTo>
                      <a:pt x="1316" y="3117"/>
                      <a:pt x="1316" y="3117"/>
                      <a:pt x="1316" y="3117"/>
                    </a:cubicBezTo>
                    <a:cubicBezTo>
                      <a:pt x="1316" y="3061"/>
                      <a:pt x="1316" y="3061"/>
                      <a:pt x="1316" y="3061"/>
                    </a:cubicBezTo>
                    <a:cubicBezTo>
                      <a:pt x="1341" y="3005"/>
                      <a:pt x="1341" y="3005"/>
                      <a:pt x="1341" y="3005"/>
                    </a:cubicBezTo>
                    <a:cubicBezTo>
                      <a:pt x="1423" y="3037"/>
                      <a:pt x="1423" y="3037"/>
                      <a:pt x="1423" y="3037"/>
                    </a:cubicBezTo>
                    <a:cubicBezTo>
                      <a:pt x="1559" y="2608"/>
                      <a:pt x="1559" y="2608"/>
                      <a:pt x="1559" y="2608"/>
                    </a:cubicBezTo>
                    <a:close/>
                    <a:moveTo>
                      <a:pt x="1559" y="3517"/>
                    </a:moveTo>
                    <a:cubicBezTo>
                      <a:pt x="1559" y="3668"/>
                      <a:pt x="1559" y="3668"/>
                      <a:pt x="1559" y="3668"/>
                    </a:cubicBezTo>
                    <a:cubicBezTo>
                      <a:pt x="1543" y="3661"/>
                      <a:pt x="1527" y="3652"/>
                      <a:pt x="1512" y="3644"/>
                    </a:cubicBezTo>
                    <a:cubicBezTo>
                      <a:pt x="1539" y="3596"/>
                      <a:pt x="1539" y="3596"/>
                      <a:pt x="1539" y="3596"/>
                    </a:cubicBezTo>
                    <a:cubicBezTo>
                      <a:pt x="1481" y="3562"/>
                      <a:pt x="1481" y="3562"/>
                      <a:pt x="1481" y="3562"/>
                    </a:cubicBezTo>
                    <a:cubicBezTo>
                      <a:pt x="1453" y="3611"/>
                      <a:pt x="1453" y="3611"/>
                      <a:pt x="1453" y="3611"/>
                    </a:cubicBezTo>
                    <a:cubicBezTo>
                      <a:pt x="1433" y="3598"/>
                      <a:pt x="1414" y="3586"/>
                      <a:pt x="1394" y="3573"/>
                    </a:cubicBezTo>
                    <a:cubicBezTo>
                      <a:pt x="1426" y="3528"/>
                      <a:pt x="1426" y="3528"/>
                      <a:pt x="1426" y="3528"/>
                    </a:cubicBezTo>
                    <a:cubicBezTo>
                      <a:pt x="1371" y="3489"/>
                      <a:pt x="1371" y="3489"/>
                      <a:pt x="1371" y="3489"/>
                    </a:cubicBezTo>
                    <a:cubicBezTo>
                      <a:pt x="1339" y="3535"/>
                      <a:pt x="1339" y="3535"/>
                      <a:pt x="1339" y="3535"/>
                    </a:cubicBezTo>
                    <a:cubicBezTo>
                      <a:pt x="1331" y="3529"/>
                      <a:pt x="1323" y="3524"/>
                      <a:pt x="1316" y="3518"/>
                    </a:cubicBezTo>
                    <a:cubicBezTo>
                      <a:pt x="1316" y="3454"/>
                      <a:pt x="1316" y="3454"/>
                      <a:pt x="1316" y="3454"/>
                    </a:cubicBezTo>
                    <a:cubicBezTo>
                      <a:pt x="1318" y="3450"/>
                      <a:pt x="1318" y="3450"/>
                      <a:pt x="1318" y="3450"/>
                    </a:cubicBezTo>
                    <a:cubicBezTo>
                      <a:pt x="1316" y="3448"/>
                      <a:pt x="1316" y="3448"/>
                      <a:pt x="1316" y="3448"/>
                    </a:cubicBezTo>
                    <a:cubicBezTo>
                      <a:pt x="1316" y="3345"/>
                      <a:pt x="1316" y="3345"/>
                      <a:pt x="1316" y="3345"/>
                    </a:cubicBezTo>
                    <a:cubicBezTo>
                      <a:pt x="1390" y="3410"/>
                      <a:pt x="1472" y="3468"/>
                      <a:pt x="1559" y="3517"/>
                    </a:cubicBezTo>
                    <a:close/>
                    <a:moveTo>
                      <a:pt x="1559" y="3883"/>
                    </a:moveTo>
                    <a:cubicBezTo>
                      <a:pt x="1559" y="3916"/>
                      <a:pt x="1559" y="3916"/>
                      <a:pt x="1559" y="3916"/>
                    </a:cubicBezTo>
                    <a:cubicBezTo>
                      <a:pt x="1524" y="3918"/>
                      <a:pt x="1496" y="3943"/>
                      <a:pt x="1474" y="3989"/>
                    </a:cubicBezTo>
                    <a:cubicBezTo>
                      <a:pt x="1451" y="4053"/>
                      <a:pt x="1465" y="4098"/>
                      <a:pt x="1518" y="4123"/>
                    </a:cubicBezTo>
                    <a:cubicBezTo>
                      <a:pt x="1533" y="4128"/>
                      <a:pt x="1546" y="4130"/>
                      <a:pt x="1559" y="4129"/>
                    </a:cubicBezTo>
                    <a:cubicBezTo>
                      <a:pt x="1559" y="4162"/>
                      <a:pt x="1559" y="4162"/>
                      <a:pt x="1559" y="4162"/>
                    </a:cubicBezTo>
                    <a:cubicBezTo>
                      <a:pt x="1543" y="4161"/>
                      <a:pt x="1525" y="4157"/>
                      <a:pt x="1507" y="4149"/>
                    </a:cubicBezTo>
                    <a:cubicBezTo>
                      <a:pt x="1467" y="4133"/>
                      <a:pt x="1442" y="4108"/>
                      <a:pt x="1431" y="4074"/>
                    </a:cubicBezTo>
                    <a:cubicBezTo>
                      <a:pt x="1424" y="4042"/>
                      <a:pt x="1426" y="4009"/>
                      <a:pt x="1439" y="3975"/>
                    </a:cubicBezTo>
                    <a:cubicBezTo>
                      <a:pt x="1458" y="3933"/>
                      <a:pt x="1486" y="3904"/>
                      <a:pt x="1522" y="3889"/>
                    </a:cubicBezTo>
                    <a:cubicBezTo>
                      <a:pt x="1534" y="3885"/>
                      <a:pt x="1546" y="3883"/>
                      <a:pt x="1559" y="3883"/>
                    </a:cubicBezTo>
                    <a:close/>
                    <a:moveTo>
                      <a:pt x="1559" y="4297"/>
                    </a:moveTo>
                    <a:cubicBezTo>
                      <a:pt x="1559" y="4422"/>
                      <a:pt x="1559" y="4422"/>
                      <a:pt x="1559" y="4422"/>
                    </a:cubicBezTo>
                    <a:cubicBezTo>
                      <a:pt x="1476" y="4395"/>
                      <a:pt x="1394" y="4363"/>
                      <a:pt x="1316" y="4326"/>
                    </a:cubicBezTo>
                    <a:cubicBezTo>
                      <a:pt x="1316" y="4195"/>
                      <a:pt x="1316" y="4195"/>
                      <a:pt x="1316" y="4195"/>
                    </a:cubicBezTo>
                    <a:cubicBezTo>
                      <a:pt x="1394" y="4234"/>
                      <a:pt x="1475" y="4268"/>
                      <a:pt x="1559" y="4297"/>
                    </a:cubicBezTo>
                    <a:close/>
                    <a:moveTo>
                      <a:pt x="1316" y="4055"/>
                    </a:moveTo>
                    <a:cubicBezTo>
                      <a:pt x="1316" y="4053"/>
                      <a:pt x="1316" y="4053"/>
                      <a:pt x="1316" y="4053"/>
                    </a:cubicBezTo>
                    <a:cubicBezTo>
                      <a:pt x="1332" y="3976"/>
                      <a:pt x="1332" y="3976"/>
                      <a:pt x="1332" y="3976"/>
                    </a:cubicBezTo>
                    <a:cubicBezTo>
                      <a:pt x="1316" y="3966"/>
                      <a:pt x="1316" y="3966"/>
                      <a:pt x="1316" y="3966"/>
                    </a:cubicBezTo>
                    <a:cubicBezTo>
                      <a:pt x="1316" y="3929"/>
                      <a:pt x="1316" y="3929"/>
                      <a:pt x="1316" y="3929"/>
                    </a:cubicBezTo>
                    <a:cubicBezTo>
                      <a:pt x="1337" y="3942"/>
                      <a:pt x="1337" y="3942"/>
                      <a:pt x="1337" y="3942"/>
                    </a:cubicBezTo>
                    <a:cubicBezTo>
                      <a:pt x="1364" y="3822"/>
                      <a:pt x="1364" y="3822"/>
                      <a:pt x="1364" y="3822"/>
                    </a:cubicBezTo>
                    <a:cubicBezTo>
                      <a:pt x="1363" y="3821"/>
                      <a:pt x="1363" y="3821"/>
                      <a:pt x="1363" y="3821"/>
                    </a:cubicBezTo>
                    <a:cubicBezTo>
                      <a:pt x="1316" y="3860"/>
                      <a:pt x="1316" y="3860"/>
                      <a:pt x="1316" y="3860"/>
                    </a:cubicBezTo>
                    <a:cubicBezTo>
                      <a:pt x="1316" y="3821"/>
                      <a:pt x="1316" y="3821"/>
                      <a:pt x="1316" y="3821"/>
                    </a:cubicBezTo>
                    <a:cubicBezTo>
                      <a:pt x="1368" y="3779"/>
                      <a:pt x="1368" y="3779"/>
                      <a:pt x="1368" y="3779"/>
                    </a:cubicBezTo>
                    <a:cubicBezTo>
                      <a:pt x="1403" y="3799"/>
                      <a:pt x="1403" y="3799"/>
                      <a:pt x="1403" y="3799"/>
                    </a:cubicBezTo>
                    <a:cubicBezTo>
                      <a:pt x="1349" y="4075"/>
                      <a:pt x="1349" y="4075"/>
                      <a:pt x="1349" y="4075"/>
                    </a:cubicBezTo>
                    <a:cubicBezTo>
                      <a:pt x="1316" y="4055"/>
                      <a:pt x="1316" y="4055"/>
                      <a:pt x="1316" y="4055"/>
                    </a:cubicBezTo>
                    <a:close/>
                    <a:moveTo>
                      <a:pt x="1316" y="2167"/>
                    </a:moveTo>
                    <a:cubicBezTo>
                      <a:pt x="1316" y="1895"/>
                      <a:pt x="1316" y="1895"/>
                      <a:pt x="1316" y="1895"/>
                    </a:cubicBezTo>
                    <a:cubicBezTo>
                      <a:pt x="1436" y="1895"/>
                      <a:pt x="1436" y="1895"/>
                      <a:pt x="1436" y="1895"/>
                    </a:cubicBezTo>
                    <a:cubicBezTo>
                      <a:pt x="1436" y="2238"/>
                      <a:pt x="1436" y="2238"/>
                      <a:pt x="1436" y="2238"/>
                    </a:cubicBezTo>
                    <a:cubicBezTo>
                      <a:pt x="1316" y="2167"/>
                      <a:pt x="1316" y="2167"/>
                      <a:pt x="1316" y="2167"/>
                    </a:cubicBezTo>
                    <a:close/>
                    <a:moveTo>
                      <a:pt x="1316" y="780"/>
                    </a:moveTo>
                    <a:cubicBezTo>
                      <a:pt x="1316" y="749"/>
                      <a:pt x="1316" y="749"/>
                      <a:pt x="1316" y="749"/>
                    </a:cubicBezTo>
                    <a:cubicBezTo>
                      <a:pt x="1320" y="749"/>
                      <a:pt x="1325" y="749"/>
                      <a:pt x="1330" y="750"/>
                    </a:cubicBezTo>
                    <a:cubicBezTo>
                      <a:pt x="1333" y="750"/>
                      <a:pt x="1338" y="751"/>
                      <a:pt x="1341" y="753"/>
                    </a:cubicBezTo>
                    <a:cubicBezTo>
                      <a:pt x="1344" y="754"/>
                      <a:pt x="1357" y="764"/>
                      <a:pt x="1358" y="768"/>
                    </a:cubicBezTo>
                    <a:cubicBezTo>
                      <a:pt x="1358" y="769"/>
                      <a:pt x="1358" y="771"/>
                      <a:pt x="1359" y="772"/>
                    </a:cubicBezTo>
                    <a:cubicBezTo>
                      <a:pt x="1359" y="774"/>
                      <a:pt x="1360" y="776"/>
                      <a:pt x="1360" y="778"/>
                    </a:cubicBezTo>
                    <a:cubicBezTo>
                      <a:pt x="1359" y="786"/>
                      <a:pt x="1353" y="788"/>
                      <a:pt x="1347" y="792"/>
                    </a:cubicBezTo>
                    <a:cubicBezTo>
                      <a:pt x="1344" y="793"/>
                      <a:pt x="1342" y="794"/>
                      <a:pt x="1339" y="794"/>
                    </a:cubicBezTo>
                    <a:cubicBezTo>
                      <a:pt x="1336" y="794"/>
                      <a:pt x="1334" y="792"/>
                      <a:pt x="1331" y="792"/>
                    </a:cubicBezTo>
                    <a:cubicBezTo>
                      <a:pt x="1329" y="790"/>
                      <a:pt x="1327" y="788"/>
                      <a:pt x="1325" y="786"/>
                    </a:cubicBezTo>
                    <a:cubicBezTo>
                      <a:pt x="1323" y="784"/>
                      <a:pt x="1322" y="784"/>
                      <a:pt x="1319" y="782"/>
                    </a:cubicBezTo>
                    <a:cubicBezTo>
                      <a:pt x="1318" y="781"/>
                      <a:pt x="1317" y="781"/>
                      <a:pt x="1316" y="780"/>
                    </a:cubicBezTo>
                    <a:close/>
                    <a:moveTo>
                      <a:pt x="1316" y="209"/>
                    </a:moveTo>
                    <a:cubicBezTo>
                      <a:pt x="1316" y="340"/>
                      <a:pt x="1316" y="340"/>
                      <a:pt x="1316" y="340"/>
                    </a:cubicBezTo>
                    <a:cubicBezTo>
                      <a:pt x="1310" y="343"/>
                      <a:pt x="1305" y="346"/>
                      <a:pt x="1299" y="348"/>
                    </a:cubicBezTo>
                    <a:cubicBezTo>
                      <a:pt x="1299" y="216"/>
                      <a:pt x="1299" y="216"/>
                      <a:pt x="1299" y="216"/>
                    </a:cubicBezTo>
                    <a:cubicBezTo>
                      <a:pt x="1305" y="214"/>
                      <a:pt x="1310" y="211"/>
                      <a:pt x="1316" y="209"/>
                    </a:cubicBezTo>
                    <a:close/>
                    <a:moveTo>
                      <a:pt x="1316" y="749"/>
                    </a:moveTo>
                    <a:cubicBezTo>
                      <a:pt x="1316" y="780"/>
                      <a:pt x="1316" y="780"/>
                      <a:pt x="1316" y="780"/>
                    </a:cubicBezTo>
                    <a:cubicBezTo>
                      <a:pt x="1314" y="778"/>
                      <a:pt x="1312" y="777"/>
                      <a:pt x="1310" y="775"/>
                    </a:cubicBezTo>
                    <a:cubicBezTo>
                      <a:pt x="1308" y="775"/>
                      <a:pt x="1306" y="773"/>
                      <a:pt x="1303" y="773"/>
                    </a:cubicBezTo>
                    <a:cubicBezTo>
                      <a:pt x="1302" y="772"/>
                      <a:pt x="1301" y="772"/>
                      <a:pt x="1299" y="772"/>
                    </a:cubicBezTo>
                    <a:cubicBezTo>
                      <a:pt x="1299" y="754"/>
                      <a:pt x="1299" y="754"/>
                      <a:pt x="1299" y="754"/>
                    </a:cubicBezTo>
                    <a:cubicBezTo>
                      <a:pt x="1304" y="751"/>
                      <a:pt x="1310" y="750"/>
                      <a:pt x="1316" y="749"/>
                    </a:cubicBezTo>
                    <a:close/>
                    <a:moveTo>
                      <a:pt x="1316" y="1003"/>
                    </a:moveTo>
                    <a:cubicBezTo>
                      <a:pt x="1316" y="1176"/>
                      <a:pt x="1316" y="1176"/>
                      <a:pt x="1316" y="1176"/>
                    </a:cubicBezTo>
                    <a:cubicBezTo>
                      <a:pt x="1310" y="1181"/>
                      <a:pt x="1305" y="1186"/>
                      <a:pt x="1299" y="1191"/>
                    </a:cubicBezTo>
                    <a:cubicBezTo>
                      <a:pt x="1299" y="1087"/>
                      <a:pt x="1299" y="1087"/>
                      <a:pt x="1299" y="1087"/>
                    </a:cubicBezTo>
                    <a:cubicBezTo>
                      <a:pt x="1305" y="1082"/>
                      <a:pt x="1305" y="1082"/>
                      <a:pt x="1305" y="1082"/>
                    </a:cubicBezTo>
                    <a:cubicBezTo>
                      <a:pt x="1299" y="1075"/>
                      <a:pt x="1299" y="1075"/>
                      <a:pt x="1299" y="1075"/>
                    </a:cubicBezTo>
                    <a:cubicBezTo>
                      <a:pt x="1299" y="1016"/>
                      <a:pt x="1299" y="1016"/>
                      <a:pt x="1299" y="1016"/>
                    </a:cubicBezTo>
                    <a:cubicBezTo>
                      <a:pt x="1305" y="1012"/>
                      <a:pt x="1310" y="1008"/>
                      <a:pt x="1316" y="1003"/>
                    </a:cubicBezTo>
                    <a:close/>
                    <a:moveTo>
                      <a:pt x="1316" y="1895"/>
                    </a:moveTo>
                    <a:cubicBezTo>
                      <a:pt x="1316" y="2167"/>
                      <a:pt x="1316" y="2167"/>
                      <a:pt x="1316" y="2167"/>
                    </a:cubicBezTo>
                    <a:cubicBezTo>
                      <a:pt x="1299" y="2157"/>
                      <a:pt x="1299" y="2157"/>
                      <a:pt x="1299" y="2157"/>
                    </a:cubicBezTo>
                    <a:cubicBezTo>
                      <a:pt x="1299" y="1895"/>
                      <a:pt x="1299" y="1895"/>
                      <a:pt x="1299" y="1895"/>
                    </a:cubicBezTo>
                    <a:cubicBezTo>
                      <a:pt x="1316" y="1895"/>
                      <a:pt x="1316" y="1895"/>
                      <a:pt x="1316" y="1895"/>
                    </a:cubicBezTo>
                    <a:close/>
                    <a:moveTo>
                      <a:pt x="1316" y="3061"/>
                    </a:moveTo>
                    <a:cubicBezTo>
                      <a:pt x="1316" y="3117"/>
                      <a:pt x="1316" y="3117"/>
                      <a:pt x="1316" y="3117"/>
                    </a:cubicBezTo>
                    <a:cubicBezTo>
                      <a:pt x="1299" y="3109"/>
                      <a:pt x="1299" y="3109"/>
                      <a:pt x="1299" y="3109"/>
                    </a:cubicBezTo>
                    <a:cubicBezTo>
                      <a:pt x="1299" y="3098"/>
                      <a:pt x="1299" y="3098"/>
                      <a:pt x="1299" y="3098"/>
                    </a:cubicBezTo>
                    <a:cubicBezTo>
                      <a:pt x="1316" y="3061"/>
                      <a:pt x="1316" y="3061"/>
                      <a:pt x="1316" y="3061"/>
                    </a:cubicBezTo>
                    <a:close/>
                    <a:moveTo>
                      <a:pt x="1316" y="3345"/>
                    </a:moveTo>
                    <a:cubicBezTo>
                      <a:pt x="1316" y="3448"/>
                      <a:pt x="1316" y="3448"/>
                      <a:pt x="1316" y="3448"/>
                    </a:cubicBezTo>
                    <a:cubicBezTo>
                      <a:pt x="1299" y="3434"/>
                      <a:pt x="1299" y="3434"/>
                      <a:pt x="1299" y="3434"/>
                    </a:cubicBezTo>
                    <a:cubicBezTo>
                      <a:pt x="1299" y="3330"/>
                      <a:pt x="1299" y="3330"/>
                      <a:pt x="1299" y="3330"/>
                    </a:cubicBezTo>
                    <a:cubicBezTo>
                      <a:pt x="1305" y="3335"/>
                      <a:pt x="1310" y="3340"/>
                      <a:pt x="1316" y="3345"/>
                    </a:cubicBezTo>
                    <a:close/>
                    <a:moveTo>
                      <a:pt x="1316" y="3454"/>
                    </a:moveTo>
                    <a:cubicBezTo>
                      <a:pt x="1316" y="3518"/>
                      <a:pt x="1316" y="3518"/>
                      <a:pt x="1316" y="3518"/>
                    </a:cubicBezTo>
                    <a:cubicBezTo>
                      <a:pt x="1310" y="3514"/>
                      <a:pt x="1305" y="3509"/>
                      <a:pt x="1299" y="3505"/>
                    </a:cubicBezTo>
                    <a:cubicBezTo>
                      <a:pt x="1299" y="3473"/>
                      <a:pt x="1299" y="3473"/>
                      <a:pt x="1299" y="3473"/>
                    </a:cubicBezTo>
                    <a:cubicBezTo>
                      <a:pt x="1316" y="3454"/>
                      <a:pt x="1316" y="3454"/>
                      <a:pt x="1316" y="3454"/>
                    </a:cubicBezTo>
                    <a:close/>
                    <a:moveTo>
                      <a:pt x="1316" y="3821"/>
                    </a:moveTo>
                    <a:cubicBezTo>
                      <a:pt x="1316" y="3860"/>
                      <a:pt x="1316" y="3860"/>
                      <a:pt x="1316" y="3860"/>
                    </a:cubicBezTo>
                    <a:cubicBezTo>
                      <a:pt x="1299" y="3874"/>
                      <a:pt x="1299" y="3874"/>
                      <a:pt x="1299" y="3874"/>
                    </a:cubicBezTo>
                    <a:cubicBezTo>
                      <a:pt x="1299" y="3833"/>
                      <a:pt x="1299" y="3833"/>
                      <a:pt x="1299" y="3833"/>
                    </a:cubicBezTo>
                    <a:cubicBezTo>
                      <a:pt x="1316" y="3821"/>
                      <a:pt x="1316" y="3821"/>
                      <a:pt x="1316" y="3821"/>
                    </a:cubicBezTo>
                    <a:close/>
                    <a:moveTo>
                      <a:pt x="1316" y="3929"/>
                    </a:moveTo>
                    <a:cubicBezTo>
                      <a:pt x="1316" y="3966"/>
                      <a:pt x="1316" y="3966"/>
                      <a:pt x="1316" y="3966"/>
                    </a:cubicBezTo>
                    <a:cubicBezTo>
                      <a:pt x="1299" y="3956"/>
                      <a:pt x="1299" y="3956"/>
                      <a:pt x="1299" y="3956"/>
                    </a:cubicBezTo>
                    <a:cubicBezTo>
                      <a:pt x="1299" y="3919"/>
                      <a:pt x="1299" y="3919"/>
                      <a:pt x="1299" y="3919"/>
                    </a:cubicBezTo>
                    <a:cubicBezTo>
                      <a:pt x="1316" y="3929"/>
                      <a:pt x="1316" y="3929"/>
                      <a:pt x="1316" y="3929"/>
                    </a:cubicBezTo>
                    <a:close/>
                    <a:moveTo>
                      <a:pt x="1316" y="4053"/>
                    </a:moveTo>
                    <a:cubicBezTo>
                      <a:pt x="1316" y="4055"/>
                      <a:pt x="1316" y="4055"/>
                      <a:pt x="1316" y="4055"/>
                    </a:cubicBezTo>
                    <a:cubicBezTo>
                      <a:pt x="1315" y="4054"/>
                      <a:pt x="1315" y="4054"/>
                      <a:pt x="1315" y="4054"/>
                    </a:cubicBezTo>
                    <a:cubicBezTo>
                      <a:pt x="1316" y="4053"/>
                      <a:pt x="1316" y="4053"/>
                      <a:pt x="1316" y="4053"/>
                    </a:cubicBezTo>
                    <a:close/>
                    <a:moveTo>
                      <a:pt x="1316" y="4195"/>
                    </a:moveTo>
                    <a:cubicBezTo>
                      <a:pt x="1316" y="4326"/>
                      <a:pt x="1316" y="4326"/>
                      <a:pt x="1316" y="4326"/>
                    </a:cubicBezTo>
                    <a:cubicBezTo>
                      <a:pt x="1310" y="4323"/>
                      <a:pt x="1305" y="4321"/>
                      <a:pt x="1299" y="4318"/>
                    </a:cubicBezTo>
                    <a:cubicBezTo>
                      <a:pt x="1299" y="4186"/>
                      <a:pt x="1299" y="4186"/>
                      <a:pt x="1299" y="4186"/>
                    </a:cubicBezTo>
                    <a:cubicBezTo>
                      <a:pt x="1305" y="4189"/>
                      <a:pt x="1310" y="4192"/>
                      <a:pt x="1316" y="4195"/>
                    </a:cubicBezTo>
                    <a:close/>
                    <a:moveTo>
                      <a:pt x="1299" y="865"/>
                    </a:moveTo>
                    <a:cubicBezTo>
                      <a:pt x="1299" y="819"/>
                      <a:pt x="1299" y="819"/>
                      <a:pt x="1299" y="819"/>
                    </a:cubicBezTo>
                    <a:cubicBezTo>
                      <a:pt x="1299" y="819"/>
                      <a:pt x="1300" y="820"/>
                      <a:pt x="1300" y="820"/>
                    </a:cubicBezTo>
                    <a:cubicBezTo>
                      <a:pt x="1306" y="829"/>
                      <a:pt x="1312" y="839"/>
                      <a:pt x="1313" y="850"/>
                    </a:cubicBezTo>
                    <a:cubicBezTo>
                      <a:pt x="1313" y="856"/>
                      <a:pt x="1307" y="863"/>
                      <a:pt x="1307" y="863"/>
                    </a:cubicBezTo>
                    <a:cubicBezTo>
                      <a:pt x="1307" y="863"/>
                      <a:pt x="1303" y="865"/>
                      <a:pt x="1299" y="865"/>
                    </a:cubicBezTo>
                    <a:close/>
                    <a:moveTo>
                      <a:pt x="1299" y="216"/>
                    </a:moveTo>
                    <a:cubicBezTo>
                      <a:pt x="1299" y="348"/>
                      <a:pt x="1299" y="348"/>
                      <a:pt x="1299" y="348"/>
                    </a:cubicBezTo>
                    <a:cubicBezTo>
                      <a:pt x="1255" y="371"/>
                      <a:pt x="1211" y="395"/>
                      <a:pt x="1168" y="420"/>
                    </a:cubicBezTo>
                    <a:cubicBezTo>
                      <a:pt x="1168" y="284"/>
                      <a:pt x="1168" y="284"/>
                      <a:pt x="1168" y="284"/>
                    </a:cubicBezTo>
                    <a:cubicBezTo>
                      <a:pt x="1211" y="260"/>
                      <a:pt x="1255" y="238"/>
                      <a:pt x="1299" y="216"/>
                    </a:cubicBezTo>
                    <a:close/>
                    <a:moveTo>
                      <a:pt x="1299" y="754"/>
                    </a:moveTo>
                    <a:cubicBezTo>
                      <a:pt x="1299" y="772"/>
                      <a:pt x="1299" y="772"/>
                      <a:pt x="1299" y="772"/>
                    </a:cubicBezTo>
                    <a:cubicBezTo>
                      <a:pt x="1294" y="771"/>
                      <a:pt x="1288" y="770"/>
                      <a:pt x="1288" y="769"/>
                    </a:cubicBezTo>
                    <a:cubicBezTo>
                      <a:pt x="1287" y="769"/>
                      <a:pt x="1284" y="766"/>
                      <a:pt x="1286" y="764"/>
                    </a:cubicBezTo>
                    <a:cubicBezTo>
                      <a:pt x="1286" y="763"/>
                      <a:pt x="1286" y="763"/>
                      <a:pt x="1287" y="763"/>
                    </a:cubicBezTo>
                    <a:cubicBezTo>
                      <a:pt x="1291" y="759"/>
                      <a:pt x="1295" y="756"/>
                      <a:pt x="1299" y="754"/>
                    </a:cubicBezTo>
                    <a:close/>
                    <a:moveTo>
                      <a:pt x="1299" y="819"/>
                    </a:moveTo>
                    <a:cubicBezTo>
                      <a:pt x="1293" y="814"/>
                      <a:pt x="1289" y="810"/>
                      <a:pt x="1285" y="805"/>
                    </a:cubicBezTo>
                    <a:cubicBezTo>
                      <a:pt x="1283" y="802"/>
                      <a:pt x="1280" y="800"/>
                      <a:pt x="1277" y="797"/>
                    </a:cubicBezTo>
                    <a:cubicBezTo>
                      <a:pt x="1276" y="795"/>
                      <a:pt x="1274" y="795"/>
                      <a:pt x="1273" y="793"/>
                    </a:cubicBezTo>
                    <a:cubicBezTo>
                      <a:pt x="1270" y="790"/>
                      <a:pt x="1264" y="787"/>
                      <a:pt x="1262" y="785"/>
                    </a:cubicBezTo>
                    <a:cubicBezTo>
                      <a:pt x="1260" y="783"/>
                      <a:pt x="1260" y="782"/>
                      <a:pt x="1259" y="780"/>
                    </a:cubicBezTo>
                    <a:cubicBezTo>
                      <a:pt x="1258" y="778"/>
                      <a:pt x="1256" y="776"/>
                      <a:pt x="1255" y="774"/>
                    </a:cubicBezTo>
                    <a:cubicBezTo>
                      <a:pt x="1255" y="773"/>
                      <a:pt x="1255" y="773"/>
                      <a:pt x="1256" y="772"/>
                    </a:cubicBezTo>
                    <a:cubicBezTo>
                      <a:pt x="1265" y="769"/>
                      <a:pt x="1263" y="760"/>
                      <a:pt x="1269" y="757"/>
                    </a:cubicBezTo>
                    <a:cubicBezTo>
                      <a:pt x="1269" y="757"/>
                      <a:pt x="1280" y="742"/>
                      <a:pt x="1282" y="741"/>
                    </a:cubicBezTo>
                    <a:cubicBezTo>
                      <a:pt x="1284" y="736"/>
                      <a:pt x="1283" y="733"/>
                      <a:pt x="1285" y="729"/>
                    </a:cubicBezTo>
                    <a:cubicBezTo>
                      <a:pt x="1285" y="727"/>
                      <a:pt x="1286" y="725"/>
                      <a:pt x="1286" y="723"/>
                    </a:cubicBezTo>
                    <a:cubicBezTo>
                      <a:pt x="1283" y="719"/>
                      <a:pt x="1282" y="717"/>
                      <a:pt x="1278" y="715"/>
                    </a:cubicBezTo>
                    <a:cubicBezTo>
                      <a:pt x="1275" y="715"/>
                      <a:pt x="1259" y="727"/>
                      <a:pt x="1258" y="729"/>
                    </a:cubicBezTo>
                    <a:cubicBezTo>
                      <a:pt x="1257" y="732"/>
                      <a:pt x="1259" y="733"/>
                      <a:pt x="1258" y="735"/>
                    </a:cubicBezTo>
                    <a:cubicBezTo>
                      <a:pt x="1257" y="736"/>
                      <a:pt x="1252" y="739"/>
                      <a:pt x="1250" y="740"/>
                    </a:cubicBezTo>
                    <a:cubicBezTo>
                      <a:pt x="1249" y="741"/>
                      <a:pt x="1248" y="743"/>
                      <a:pt x="1246" y="743"/>
                    </a:cubicBezTo>
                    <a:cubicBezTo>
                      <a:pt x="1246" y="743"/>
                      <a:pt x="1246" y="742"/>
                      <a:pt x="1246" y="741"/>
                    </a:cubicBezTo>
                    <a:cubicBezTo>
                      <a:pt x="1245" y="736"/>
                      <a:pt x="1247" y="736"/>
                      <a:pt x="1247" y="734"/>
                    </a:cubicBezTo>
                    <a:cubicBezTo>
                      <a:pt x="1248" y="733"/>
                      <a:pt x="1249" y="731"/>
                      <a:pt x="1250" y="730"/>
                    </a:cubicBezTo>
                    <a:cubicBezTo>
                      <a:pt x="1251" y="727"/>
                      <a:pt x="1251" y="725"/>
                      <a:pt x="1252" y="722"/>
                    </a:cubicBezTo>
                    <a:cubicBezTo>
                      <a:pt x="1253" y="716"/>
                      <a:pt x="1255" y="713"/>
                      <a:pt x="1256" y="707"/>
                    </a:cubicBezTo>
                    <a:cubicBezTo>
                      <a:pt x="1257" y="699"/>
                      <a:pt x="1259" y="691"/>
                      <a:pt x="1258" y="681"/>
                    </a:cubicBezTo>
                    <a:cubicBezTo>
                      <a:pt x="1261" y="679"/>
                      <a:pt x="1263" y="669"/>
                      <a:pt x="1268" y="661"/>
                    </a:cubicBezTo>
                    <a:cubicBezTo>
                      <a:pt x="1271" y="655"/>
                      <a:pt x="1269" y="654"/>
                      <a:pt x="1269" y="653"/>
                    </a:cubicBezTo>
                    <a:cubicBezTo>
                      <a:pt x="1269" y="653"/>
                      <a:pt x="1266" y="649"/>
                      <a:pt x="1265" y="647"/>
                    </a:cubicBezTo>
                    <a:cubicBezTo>
                      <a:pt x="1260" y="642"/>
                      <a:pt x="1237" y="662"/>
                      <a:pt x="1238" y="661"/>
                    </a:cubicBezTo>
                    <a:cubicBezTo>
                      <a:pt x="1236" y="663"/>
                      <a:pt x="1233" y="665"/>
                      <a:pt x="1230" y="667"/>
                    </a:cubicBezTo>
                    <a:cubicBezTo>
                      <a:pt x="1228" y="670"/>
                      <a:pt x="1226" y="672"/>
                      <a:pt x="1224" y="674"/>
                    </a:cubicBezTo>
                    <a:cubicBezTo>
                      <a:pt x="1223" y="682"/>
                      <a:pt x="1216" y="689"/>
                      <a:pt x="1213" y="697"/>
                    </a:cubicBezTo>
                    <a:cubicBezTo>
                      <a:pt x="1212" y="701"/>
                      <a:pt x="1211" y="704"/>
                      <a:pt x="1209" y="707"/>
                    </a:cubicBezTo>
                    <a:cubicBezTo>
                      <a:pt x="1210" y="716"/>
                      <a:pt x="1202" y="723"/>
                      <a:pt x="1199" y="730"/>
                    </a:cubicBezTo>
                    <a:cubicBezTo>
                      <a:pt x="1198" y="734"/>
                      <a:pt x="1197" y="741"/>
                      <a:pt x="1193" y="743"/>
                    </a:cubicBezTo>
                    <a:cubicBezTo>
                      <a:pt x="1188" y="744"/>
                      <a:pt x="1184" y="745"/>
                      <a:pt x="1179" y="744"/>
                    </a:cubicBezTo>
                    <a:cubicBezTo>
                      <a:pt x="1177" y="744"/>
                      <a:pt x="1174" y="744"/>
                      <a:pt x="1172" y="744"/>
                    </a:cubicBezTo>
                    <a:cubicBezTo>
                      <a:pt x="1172" y="744"/>
                      <a:pt x="1171" y="745"/>
                      <a:pt x="1171" y="745"/>
                    </a:cubicBezTo>
                    <a:cubicBezTo>
                      <a:pt x="1170" y="748"/>
                      <a:pt x="1168" y="750"/>
                      <a:pt x="1168" y="752"/>
                    </a:cubicBezTo>
                    <a:cubicBezTo>
                      <a:pt x="1168" y="754"/>
                      <a:pt x="1168" y="754"/>
                      <a:pt x="1168" y="754"/>
                    </a:cubicBezTo>
                    <a:cubicBezTo>
                      <a:pt x="1168" y="754"/>
                      <a:pt x="1168" y="754"/>
                      <a:pt x="1168" y="754"/>
                    </a:cubicBezTo>
                    <a:cubicBezTo>
                      <a:pt x="1169" y="760"/>
                      <a:pt x="1174" y="762"/>
                      <a:pt x="1176" y="769"/>
                    </a:cubicBezTo>
                    <a:cubicBezTo>
                      <a:pt x="1177" y="773"/>
                      <a:pt x="1183" y="779"/>
                      <a:pt x="1184" y="782"/>
                    </a:cubicBezTo>
                    <a:cubicBezTo>
                      <a:pt x="1188" y="788"/>
                      <a:pt x="1189" y="794"/>
                      <a:pt x="1194" y="802"/>
                    </a:cubicBezTo>
                    <a:cubicBezTo>
                      <a:pt x="1201" y="812"/>
                      <a:pt x="1212" y="824"/>
                      <a:pt x="1222" y="823"/>
                    </a:cubicBezTo>
                    <a:cubicBezTo>
                      <a:pt x="1226" y="821"/>
                      <a:pt x="1227" y="819"/>
                      <a:pt x="1229" y="816"/>
                    </a:cubicBezTo>
                    <a:cubicBezTo>
                      <a:pt x="1229" y="813"/>
                      <a:pt x="1229" y="813"/>
                      <a:pt x="1229" y="809"/>
                    </a:cubicBezTo>
                    <a:cubicBezTo>
                      <a:pt x="1230" y="806"/>
                      <a:pt x="1232" y="801"/>
                      <a:pt x="1233" y="797"/>
                    </a:cubicBezTo>
                    <a:cubicBezTo>
                      <a:pt x="1233" y="794"/>
                      <a:pt x="1231" y="792"/>
                      <a:pt x="1231" y="790"/>
                    </a:cubicBezTo>
                    <a:cubicBezTo>
                      <a:pt x="1225" y="780"/>
                      <a:pt x="1221" y="773"/>
                      <a:pt x="1215" y="763"/>
                    </a:cubicBezTo>
                    <a:cubicBezTo>
                      <a:pt x="1216" y="756"/>
                      <a:pt x="1223" y="751"/>
                      <a:pt x="1227" y="748"/>
                    </a:cubicBezTo>
                    <a:cubicBezTo>
                      <a:pt x="1230" y="748"/>
                      <a:pt x="1231" y="746"/>
                      <a:pt x="1232" y="747"/>
                    </a:cubicBezTo>
                    <a:cubicBezTo>
                      <a:pt x="1234" y="748"/>
                      <a:pt x="1232" y="750"/>
                      <a:pt x="1232" y="752"/>
                    </a:cubicBezTo>
                    <a:cubicBezTo>
                      <a:pt x="1232" y="752"/>
                      <a:pt x="1236" y="774"/>
                      <a:pt x="1235" y="772"/>
                    </a:cubicBezTo>
                    <a:cubicBezTo>
                      <a:pt x="1235" y="775"/>
                      <a:pt x="1241" y="778"/>
                      <a:pt x="1243" y="778"/>
                    </a:cubicBezTo>
                    <a:cubicBezTo>
                      <a:pt x="1246" y="782"/>
                      <a:pt x="1248" y="785"/>
                      <a:pt x="1251" y="789"/>
                    </a:cubicBezTo>
                    <a:cubicBezTo>
                      <a:pt x="1250" y="793"/>
                      <a:pt x="1247" y="802"/>
                      <a:pt x="1244" y="805"/>
                    </a:cubicBezTo>
                    <a:cubicBezTo>
                      <a:pt x="1243" y="808"/>
                      <a:pt x="1243" y="807"/>
                      <a:pt x="1241" y="812"/>
                    </a:cubicBezTo>
                    <a:cubicBezTo>
                      <a:pt x="1238" y="815"/>
                      <a:pt x="1236" y="820"/>
                      <a:pt x="1233" y="823"/>
                    </a:cubicBezTo>
                    <a:cubicBezTo>
                      <a:pt x="1231" y="828"/>
                      <a:pt x="1229" y="833"/>
                      <a:pt x="1228" y="838"/>
                    </a:cubicBezTo>
                    <a:cubicBezTo>
                      <a:pt x="1222" y="854"/>
                      <a:pt x="1223" y="846"/>
                      <a:pt x="1220" y="856"/>
                    </a:cubicBezTo>
                    <a:cubicBezTo>
                      <a:pt x="1218" y="860"/>
                      <a:pt x="1214" y="869"/>
                      <a:pt x="1212" y="875"/>
                    </a:cubicBezTo>
                    <a:cubicBezTo>
                      <a:pt x="1210" y="880"/>
                      <a:pt x="1206" y="884"/>
                      <a:pt x="1201" y="891"/>
                    </a:cubicBezTo>
                    <a:cubicBezTo>
                      <a:pt x="1200" y="895"/>
                      <a:pt x="1198" y="900"/>
                      <a:pt x="1198" y="904"/>
                    </a:cubicBezTo>
                    <a:cubicBezTo>
                      <a:pt x="1199" y="907"/>
                      <a:pt x="1201" y="906"/>
                      <a:pt x="1204" y="907"/>
                    </a:cubicBezTo>
                    <a:cubicBezTo>
                      <a:pt x="1209" y="910"/>
                      <a:pt x="1215" y="913"/>
                      <a:pt x="1221" y="917"/>
                    </a:cubicBezTo>
                    <a:cubicBezTo>
                      <a:pt x="1226" y="918"/>
                      <a:pt x="1232" y="912"/>
                      <a:pt x="1236" y="909"/>
                    </a:cubicBezTo>
                    <a:cubicBezTo>
                      <a:pt x="1237" y="906"/>
                      <a:pt x="1239" y="903"/>
                      <a:pt x="1240" y="900"/>
                    </a:cubicBezTo>
                    <a:cubicBezTo>
                      <a:pt x="1241" y="898"/>
                      <a:pt x="1241" y="896"/>
                      <a:pt x="1242" y="894"/>
                    </a:cubicBezTo>
                    <a:cubicBezTo>
                      <a:pt x="1242" y="887"/>
                      <a:pt x="1245" y="878"/>
                      <a:pt x="1246" y="870"/>
                    </a:cubicBezTo>
                    <a:cubicBezTo>
                      <a:pt x="1248" y="864"/>
                      <a:pt x="1248" y="863"/>
                      <a:pt x="1249" y="860"/>
                    </a:cubicBezTo>
                    <a:cubicBezTo>
                      <a:pt x="1249" y="857"/>
                      <a:pt x="1251" y="849"/>
                      <a:pt x="1253" y="848"/>
                    </a:cubicBezTo>
                    <a:cubicBezTo>
                      <a:pt x="1254" y="842"/>
                      <a:pt x="1256" y="838"/>
                      <a:pt x="1257" y="833"/>
                    </a:cubicBezTo>
                    <a:cubicBezTo>
                      <a:pt x="1260" y="822"/>
                      <a:pt x="1259" y="814"/>
                      <a:pt x="1263" y="806"/>
                    </a:cubicBezTo>
                    <a:cubicBezTo>
                      <a:pt x="1267" y="807"/>
                      <a:pt x="1272" y="825"/>
                      <a:pt x="1274" y="828"/>
                    </a:cubicBezTo>
                    <a:cubicBezTo>
                      <a:pt x="1273" y="835"/>
                      <a:pt x="1263" y="838"/>
                      <a:pt x="1263" y="845"/>
                    </a:cubicBezTo>
                    <a:cubicBezTo>
                      <a:pt x="1270" y="852"/>
                      <a:pt x="1288" y="859"/>
                      <a:pt x="1288" y="860"/>
                    </a:cubicBezTo>
                    <a:cubicBezTo>
                      <a:pt x="1289" y="860"/>
                      <a:pt x="1293" y="862"/>
                      <a:pt x="1296" y="864"/>
                    </a:cubicBezTo>
                    <a:cubicBezTo>
                      <a:pt x="1297" y="865"/>
                      <a:pt x="1298" y="865"/>
                      <a:pt x="1299" y="865"/>
                    </a:cubicBezTo>
                    <a:cubicBezTo>
                      <a:pt x="1299" y="819"/>
                      <a:pt x="1299" y="819"/>
                      <a:pt x="1299" y="819"/>
                    </a:cubicBezTo>
                    <a:close/>
                    <a:moveTo>
                      <a:pt x="1299" y="1016"/>
                    </a:moveTo>
                    <a:cubicBezTo>
                      <a:pt x="1299" y="1075"/>
                      <a:pt x="1299" y="1075"/>
                      <a:pt x="1299" y="1075"/>
                    </a:cubicBezTo>
                    <a:cubicBezTo>
                      <a:pt x="1269" y="1040"/>
                      <a:pt x="1269" y="1040"/>
                      <a:pt x="1269" y="1040"/>
                    </a:cubicBezTo>
                    <a:cubicBezTo>
                      <a:pt x="1279" y="1032"/>
                      <a:pt x="1289" y="1024"/>
                      <a:pt x="1299" y="1016"/>
                    </a:cubicBezTo>
                    <a:close/>
                    <a:moveTo>
                      <a:pt x="1299" y="1087"/>
                    </a:moveTo>
                    <a:cubicBezTo>
                      <a:pt x="1299" y="1191"/>
                      <a:pt x="1299" y="1191"/>
                      <a:pt x="1299" y="1191"/>
                    </a:cubicBezTo>
                    <a:cubicBezTo>
                      <a:pt x="1253" y="1233"/>
                      <a:pt x="1209" y="1277"/>
                      <a:pt x="1168" y="1325"/>
                    </a:cubicBezTo>
                    <a:cubicBezTo>
                      <a:pt x="1168" y="1208"/>
                      <a:pt x="1168" y="1208"/>
                      <a:pt x="1168" y="1208"/>
                    </a:cubicBezTo>
                    <a:cubicBezTo>
                      <a:pt x="1206" y="1170"/>
                      <a:pt x="1206" y="1170"/>
                      <a:pt x="1206" y="1170"/>
                    </a:cubicBezTo>
                    <a:cubicBezTo>
                      <a:pt x="1168" y="1132"/>
                      <a:pt x="1168" y="1132"/>
                      <a:pt x="1168" y="1132"/>
                    </a:cubicBezTo>
                    <a:cubicBezTo>
                      <a:pt x="1168" y="1130"/>
                      <a:pt x="1168" y="1130"/>
                      <a:pt x="1168" y="1130"/>
                    </a:cubicBezTo>
                    <a:cubicBezTo>
                      <a:pt x="1184" y="1114"/>
                      <a:pt x="1201" y="1098"/>
                      <a:pt x="1218" y="1083"/>
                    </a:cubicBezTo>
                    <a:cubicBezTo>
                      <a:pt x="1254" y="1125"/>
                      <a:pt x="1254" y="1125"/>
                      <a:pt x="1254" y="1125"/>
                    </a:cubicBezTo>
                    <a:cubicBezTo>
                      <a:pt x="1299" y="1087"/>
                      <a:pt x="1299" y="1087"/>
                      <a:pt x="1299" y="1087"/>
                    </a:cubicBezTo>
                    <a:close/>
                    <a:moveTo>
                      <a:pt x="1299" y="1895"/>
                    </a:moveTo>
                    <a:cubicBezTo>
                      <a:pt x="1299" y="2157"/>
                      <a:pt x="1299" y="2157"/>
                      <a:pt x="1299" y="2157"/>
                    </a:cubicBezTo>
                    <a:cubicBezTo>
                      <a:pt x="1217" y="2109"/>
                      <a:pt x="1217" y="2109"/>
                      <a:pt x="1217" y="2109"/>
                    </a:cubicBezTo>
                    <a:cubicBezTo>
                      <a:pt x="1217" y="1895"/>
                      <a:pt x="1217" y="1895"/>
                      <a:pt x="1217" y="1895"/>
                    </a:cubicBezTo>
                    <a:cubicBezTo>
                      <a:pt x="1299" y="1895"/>
                      <a:pt x="1299" y="1895"/>
                      <a:pt x="1299" y="1895"/>
                    </a:cubicBezTo>
                    <a:close/>
                    <a:moveTo>
                      <a:pt x="1299" y="3098"/>
                    </a:moveTo>
                    <a:cubicBezTo>
                      <a:pt x="1299" y="3109"/>
                      <a:pt x="1299" y="3109"/>
                      <a:pt x="1299" y="3109"/>
                    </a:cubicBezTo>
                    <a:cubicBezTo>
                      <a:pt x="1295" y="3107"/>
                      <a:pt x="1295" y="3107"/>
                      <a:pt x="1295" y="3107"/>
                    </a:cubicBezTo>
                    <a:cubicBezTo>
                      <a:pt x="1299" y="3098"/>
                      <a:pt x="1299" y="3098"/>
                      <a:pt x="1299" y="3098"/>
                    </a:cubicBezTo>
                    <a:close/>
                    <a:moveTo>
                      <a:pt x="1299" y="3330"/>
                    </a:moveTo>
                    <a:cubicBezTo>
                      <a:pt x="1299" y="3434"/>
                      <a:pt x="1299" y="3434"/>
                      <a:pt x="1299" y="3434"/>
                    </a:cubicBezTo>
                    <a:cubicBezTo>
                      <a:pt x="1267" y="3407"/>
                      <a:pt x="1267" y="3407"/>
                      <a:pt x="1267" y="3407"/>
                    </a:cubicBezTo>
                    <a:cubicBezTo>
                      <a:pt x="1231" y="3450"/>
                      <a:pt x="1231" y="3450"/>
                      <a:pt x="1231" y="3450"/>
                    </a:cubicBezTo>
                    <a:cubicBezTo>
                      <a:pt x="1214" y="3434"/>
                      <a:pt x="1196" y="3418"/>
                      <a:pt x="1179" y="3403"/>
                    </a:cubicBezTo>
                    <a:cubicBezTo>
                      <a:pt x="1218" y="3363"/>
                      <a:pt x="1218" y="3363"/>
                      <a:pt x="1218" y="3363"/>
                    </a:cubicBezTo>
                    <a:cubicBezTo>
                      <a:pt x="1171" y="3316"/>
                      <a:pt x="1171" y="3316"/>
                      <a:pt x="1171" y="3316"/>
                    </a:cubicBezTo>
                    <a:cubicBezTo>
                      <a:pt x="1168" y="3319"/>
                      <a:pt x="1168" y="3319"/>
                      <a:pt x="1168" y="3319"/>
                    </a:cubicBezTo>
                    <a:cubicBezTo>
                      <a:pt x="1168" y="3196"/>
                      <a:pt x="1168" y="3196"/>
                      <a:pt x="1168" y="3196"/>
                    </a:cubicBezTo>
                    <a:cubicBezTo>
                      <a:pt x="1209" y="3244"/>
                      <a:pt x="1253" y="3288"/>
                      <a:pt x="1299" y="3330"/>
                    </a:cubicBezTo>
                    <a:close/>
                    <a:moveTo>
                      <a:pt x="1299" y="3473"/>
                    </a:moveTo>
                    <a:cubicBezTo>
                      <a:pt x="1299" y="3505"/>
                      <a:pt x="1299" y="3505"/>
                      <a:pt x="1299" y="3505"/>
                    </a:cubicBezTo>
                    <a:cubicBezTo>
                      <a:pt x="1294" y="3501"/>
                      <a:pt x="1288" y="3497"/>
                      <a:pt x="1283" y="3492"/>
                    </a:cubicBezTo>
                    <a:cubicBezTo>
                      <a:pt x="1299" y="3473"/>
                      <a:pt x="1299" y="3473"/>
                      <a:pt x="1299" y="3473"/>
                    </a:cubicBezTo>
                    <a:close/>
                    <a:moveTo>
                      <a:pt x="1299" y="3833"/>
                    </a:moveTo>
                    <a:cubicBezTo>
                      <a:pt x="1299" y="3874"/>
                      <a:pt x="1299" y="3874"/>
                      <a:pt x="1299" y="3874"/>
                    </a:cubicBezTo>
                    <a:cubicBezTo>
                      <a:pt x="1267" y="3900"/>
                      <a:pt x="1267" y="3900"/>
                      <a:pt x="1267" y="3900"/>
                    </a:cubicBezTo>
                    <a:cubicBezTo>
                      <a:pt x="1299" y="3919"/>
                      <a:pt x="1299" y="3919"/>
                      <a:pt x="1299" y="3919"/>
                    </a:cubicBezTo>
                    <a:cubicBezTo>
                      <a:pt x="1299" y="3956"/>
                      <a:pt x="1299" y="3956"/>
                      <a:pt x="1299" y="3956"/>
                    </a:cubicBezTo>
                    <a:cubicBezTo>
                      <a:pt x="1241" y="3921"/>
                      <a:pt x="1241" y="3921"/>
                      <a:pt x="1241" y="3921"/>
                    </a:cubicBezTo>
                    <a:cubicBezTo>
                      <a:pt x="1178" y="3972"/>
                      <a:pt x="1178" y="3972"/>
                      <a:pt x="1178" y="3972"/>
                    </a:cubicBezTo>
                    <a:cubicBezTo>
                      <a:pt x="1168" y="3966"/>
                      <a:pt x="1168" y="3966"/>
                      <a:pt x="1168" y="3966"/>
                    </a:cubicBezTo>
                    <a:cubicBezTo>
                      <a:pt x="1168" y="3937"/>
                      <a:pt x="1168" y="3937"/>
                      <a:pt x="1168" y="3937"/>
                    </a:cubicBezTo>
                    <a:cubicBezTo>
                      <a:pt x="1299" y="3833"/>
                      <a:pt x="1299" y="3833"/>
                      <a:pt x="1299" y="3833"/>
                    </a:cubicBezTo>
                    <a:close/>
                    <a:moveTo>
                      <a:pt x="1299" y="4186"/>
                    </a:moveTo>
                    <a:cubicBezTo>
                      <a:pt x="1299" y="4318"/>
                      <a:pt x="1299" y="4318"/>
                      <a:pt x="1299" y="4318"/>
                    </a:cubicBezTo>
                    <a:cubicBezTo>
                      <a:pt x="1255" y="4297"/>
                      <a:pt x="1211" y="4275"/>
                      <a:pt x="1168" y="4251"/>
                    </a:cubicBezTo>
                    <a:cubicBezTo>
                      <a:pt x="1168" y="4114"/>
                      <a:pt x="1168" y="4114"/>
                      <a:pt x="1168" y="4114"/>
                    </a:cubicBezTo>
                    <a:cubicBezTo>
                      <a:pt x="1211" y="4140"/>
                      <a:pt x="1255" y="4164"/>
                      <a:pt x="1299" y="4186"/>
                    </a:cubicBezTo>
                    <a:close/>
                    <a:moveTo>
                      <a:pt x="1168" y="3830"/>
                    </a:moveTo>
                    <a:cubicBezTo>
                      <a:pt x="1168" y="3770"/>
                      <a:pt x="1168" y="3770"/>
                      <a:pt x="1168" y="3770"/>
                    </a:cubicBezTo>
                    <a:cubicBezTo>
                      <a:pt x="1231" y="3685"/>
                      <a:pt x="1231" y="3685"/>
                      <a:pt x="1231" y="3685"/>
                    </a:cubicBezTo>
                    <a:cubicBezTo>
                      <a:pt x="1259" y="3706"/>
                      <a:pt x="1259" y="3706"/>
                      <a:pt x="1259" y="3706"/>
                    </a:cubicBezTo>
                    <a:cubicBezTo>
                      <a:pt x="1168" y="3830"/>
                      <a:pt x="1168" y="3830"/>
                      <a:pt x="1168" y="3830"/>
                    </a:cubicBezTo>
                    <a:close/>
                    <a:moveTo>
                      <a:pt x="1168" y="3677"/>
                    </a:moveTo>
                    <a:cubicBezTo>
                      <a:pt x="1168" y="3636"/>
                      <a:pt x="1168" y="3636"/>
                      <a:pt x="1168" y="3636"/>
                    </a:cubicBezTo>
                    <a:cubicBezTo>
                      <a:pt x="1189" y="3654"/>
                      <a:pt x="1189" y="3654"/>
                      <a:pt x="1189" y="3654"/>
                    </a:cubicBezTo>
                    <a:cubicBezTo>
                      <a:pt x="1168" y="3677"/>
                      <a:pt x="1168" y="3677"/>
                      <a:pt x="1168" y="3677"/>
                    </a:cubicBezTo>
                    <a:close/>
                    <a:moveTo>
                      <a:pt x="1168" y="710"/>
                    </a:moveTo>
                    <a:cubicBezTo>
                      <a:pt x="1168" y="686"/>
                      <a:pt x="1168" y="686"/>
                      <a:pt x="1168" y="686"/>
                    </a:cubicBezTo>
                    <a:cubicBezTo>
                      <a:pt x="1169" y="685"/>
                      <a:pt x="1170" y="683"/>
                      <a:pt x="1171" y="682"/>
                    </a:cubicBezTo>
                    <a:cubicBezTo>
                      <a:pt x="1172" y="680"/>
                      <a:pt x="1175" y="674"/>
                      <a:pt x="1178" y="670"/>
                    </a:cubicBezTo>
                    <a:cubicBezTo>
                      <a:pt x="1180" y="666"/>
                      <a:pt x="1185" y="659"/>
                      <a:pt x="1187" y="655"/>
                    </a:cubicBezTo>
                    <a:cubicBezTo>
                      <a:pt x="1191" y="651"/>
                      <a:pt x="1192" y="650"/>
                      <a:pt x="1192" y="648"/>
                    </a:cubicBezTo>
                    <a:cubicBezTo>
                      <a:pt x="1197" y="644"/>
                      <a:pt x="1202" y="629"/>
                      <a:pt x="1204" y="623"/>
                    </a:cubicBezTo>
                    <a:cubicBezTo>
                      <a:pt x="1208" y="619"/>
                      <a:pt x="1211" y="615"/>
                      <a:pt x="1214" y="611"/>
                    </a:cubicBezTo>
                    <a:cubicBezTo>
                      <a:pt x="1215" y="608"/>
                      <a:pt x="1216" y="606"/>
                      <a:pt x="1217" y="604"/>
                    </a:cubicBezTo>
                    <a:cubicBezTo>
                      <a:pt x="1217" y="602"/>
                      <a:pt x="1219" y="597"/>
                      <a:pt x="1222" y="596"/>
                    </a:cubicBezTo>
                    <a:cubicBezTo>
                      <a:pt x="1227" y="595"/>
                      <a:pt x="1242" y="593"/>
                      <a:pt x="1245" y="598"/>
                    </a:cubicBezTo>
                    <a:cubicBezTo>
                      <a:pt x="1245" y="600"/>
                      <a:pt x="1242" y="605"/>
                      <a:pt x="1242" y="605"/>
                    </a:cubicBezTo>
                    <a:cubicBezTo>
                      <a:pt x="1242" y="605"/>
                      <a:pt x="1240" y="612"/>
                      <a:pt x="1237" y="617"/>
                    </a:cubicBezTo>
                    <a:cubicBezTo>
                      <a:pt x="1236" y="619"/>
                      <a:pt x="1234" y="625"/>
                      <a:pt x="1232" y="627"/>
                    </a:cubicBezTo>
                    <a:cubicBezTo>
                      <a:pt x="1229" y="631"/>
                      <a:pt x="1225" y="636"/>
                      <a:pt x="1221" y="642"/>
                    </a:cubicBezTo>
                    <a:cubicBezTo>
                      <a:pt x="1219" y="646"/>
                      <a:pt x="1213" y="653"/>
                      <a:pt x="1211" y="654"/>
                    </a:cubicBezTo>
                    <a:cubicBezTo>
                      <a:pt x="1209" y="658"/>
                      <a:pt x="1201" y="672"/>
                      <a:pt x="1199" y="674"/>
                    </a:cubicBezTo>
                    <a:cubicBezTo>
                      <a:pt x="1197" y="677"/>
                      <a:pt x="1194" y="680"/>
                      <a:pt x="1192" y="682"/>
                    </a:cubicBezTo>
                    <a:cubicBezTo>
                      <a:pt x="1189" y="685"/>
                      <a:pt x="1176" y="701"/>
                      <a:pt x="1174" y="705"/>
                    </a:cubicBezTo>
                    <a:cubicBezTo>
                      <a:pt x="1171" y="708"/>
                      <a:pt x="1169" y="710"/>
                      <a:pt x="1168" y="710"/>
                    </a:cubicBezTo>
                    <a:close/>
                    <a:moveTo>
                      <a:pt x="1168" y="634"/>
                    </a:moveTo>
                    <a:cubicBezTo>
                      <a:pt x="1168" y="634"/>
                      <a:pt x="1169" y="634"/>
                      <a:pt x="1169" y="633"/>
                    </a:cubicBezTo>
                    <a:cubicBezTo>
                      <a:pt x="1172" y="630"/>
                      <a:pt x="1173" y="625"/>
                      <a:pt x="1175" y="623"/>
                    </a:cubicBezTo>
                    <a:cubicBezTo>
                      <a:pt x="1178" y="619"/>
                      <a:pt x="1179" y="621"/>
                      <a:pt x="1181" y="617"/>
                    </a:cubicBezTo>
                    <a:cubicBezTo>
                      <a:pt x="1187" y="611"/>
                      <a:pt x="1187" y="610"/>
                      <a:pt x="1190" y="603"/>
                    </a:cubicBezTo>
                    <a:cubicBezTo>
                      <a:pt x="1193" y="598"/>
                      <a:pt x="1191" y="594"/>
                      <a:pt x="1189" y="589"/>
                    </a:cubicBezTo>
                    <a:cubicBezTo>
                      <a:pt x="1188" y="584"/>
                      <a:pt x="1177" y="579"/>
                      <a:pt x="1168" y="576"/>
                    </a:cubicBezTo>
                    <a:lnTo>
                      <a:pt x="1168" y="634"/>
                    </a:lnTo>
                    <a:close/>
                    <a:moveTo>
                      <a:pt x="1168" y="284"/>
                    </a:moveTo>
                    <a:cubicBezTo>
                      <a:pt x="1168" y="420"/>
                      <a:pt x="1168" y="420"/>
                      <a:pt x="1168" y="420"/>
                    </a:cubicBezTo>
                    <a:cubicBezTo>
                      <a:pt x="1156" y="428"/>
                      <a:pt x="1143" y="435"/>
                      <a:pt x="1131" y="443"/>
                    </a:cubicBezTo>
                    <a:cubicBezTo>
                      <a:pt x="1131" y="305"/>
                      <a:pt x="1131" y="305"/>
                      <a:pt x="1131" y="305"/>
                    </a:cubicBezTo>
                    <a:cubicBezTo>
                      <a:pt x="1143" y="298"/>
                      <a:pt x="1156" y="291"/>
                      <a:pt x="1168" y="284"/>
                    </a:cubicBezTo>
                    <a:close/>
                    <a:moveTo>
                      <a:pt x="1168" y="576"/>
                    </a:moveTo>
                    <a:cubicBezTo>
                      <a:pt x="1168" y="634"/>
                      <a:pt x="1168" y="634"/>
                      <a:pt x="1168" y="634"/>
                    </a:cubicBezTo>
                    <a:cubicBezTo>
                      <a:pt x="1164" y="638"/>
                      <a:pt x="1160" y="641"/>
                      <a:pt x="1159" y="642"/>
                    </a:cubicBezTo>
                    <a:cubicBezTo>
                      <a:pt x="1156" y="645"/>
                      <a:pt x="1152" y="661"/>
                      <a:pt x="1146" y="659"/>
                    </a:cubicBezTo>
                    <a:cubicBezTo>
                      <a:pt x="1146" y="657"/>
                      <a:pt x="1147" y="650"/>
                      <a:pt x="1149" y="648"/>
                    </a:cubicBezTo>
                    <a:cubicBezTo>
                      <a:pt x="1151" y="642"/>
                      <a:pt x="1154" y="640"/>
                      <a:pt x="1155" y="634"/>
                    </a:cubicBezTo>
                    <a:cubicBezTo>
                      <a:pt x="1156" y="628"/>
                      <a:pt x="1155" y="620"/>
                      <a:pt x="1151" y="614"/>
                    </a:cubicBezTo>
                    <a:cubicBezTo>
                      <a:pt x="1148" y="614"/>
                      <a:pt x="1148" y="611"/>
                      <a:pt x="1145" y="610"/>
                    </a:cubicBezTo>
                    <a:cubicBezTo>
                      <a:pt x="1142" y="609"/>
                      <a:pt x="1141" y="610"/>
                      <a:pt x="1138" y="609"/>
                    </a:cubicBezTo>
                    <a:cubicBezTo>
                      <a:pt x="1137" y="610"/>
                      <a:pt x="1134" y="610"/>
                      <a:pt x="1131" y="610"/>
                    </a:cubicBezTo>
                    <a:cubicBezTo>
                      <a:pt x="1131" y="579"/>
                      <a:pt x="1131" y="579"/>
                      <a:pt x="1131" y="579"/>
                    </a:cubicBezTo>
                    <a:cubicBezTo>
                      <a:pt x="1132" y="579"/>
                      <a:pt x="1132" y="579"/>
                      <a:pt x="1132" y="579"/>
                    </a:cubicBezTo>
                    <a:cubicBezTo>
                      <a:pt x="1136" y="578"/>
                      <a:pt x="1141" y="578"/>
                      <a:pt x="1143" y="577"/>
                    </a:cubicBezTo>
                    <a:cubicBezTo>
                      <a:pt x="1148" y="576"/>
                      <a:pt x="1152" y="576"/>
                      <a:pt x="1158" y="576"/>
                    </a:cubicBezTo>
                    <a:cubicBezTo>
                      <a:pt x="1160" y="575"/>
                      <a:pt x="1164" y="575"/>
                      <a:pt x="1168" y="576"/>
                    </a:cubicBezTo>
                    <a:close/>
                    <a:moveTo>
                      <a:pt x="1168" y="686"/>
                    </a:moveTo>
                    <a:cubicBezTo>
                      <a:pt x="1168" y="710"/>
                      <a:pt x="1168" y="710"/>
                      <a:pt x="1168" y="710"/>
                    </a:cubicBezTo>
                    <a:cubicBezTo>
                      <a:pt x="1166" y="712"/>
                      <a:pt x="1165" y="712"/>
                      <a:pt x="1161" y="716"/>
                    </a:cubicBezTo>
                    <a:cubicBezTo>
                      <a:pt x="1154" y="721"/>
                      <a:pt x="1149" y="723"/>
                      <a:pt x="1142" y="727"/>
                    </a:cubicBezTo>
                    <a:cubicBezTo>
                      <a:pt x="1140" y="728"/>
                      <a:pt x="1134" y="730"/>
                      <a:pt x="1132" y="730"/>
                    </a:cubicBezTo>
                    <a:cubicBezTo>
                      <a:pt x="1132" y="731"/>
                      <a:pt x="1132" y="731"/>
                      <a:pt x="1131" y="731"/>
                    </a:cubicBezTo>
                    <a:cubicBezTo>
                      <a:pt x="1131" y="721"/>
                      <a:pt x="1131" y="721"/>
                      <a:pt x="1131" y="721"/>
                    </a:cubicBezTo>
                    <a:cubicBezTo>
                      <a:pt x="1136" y="718"/>
                      <a:pt x="1141" y="715"/>
                      <a:pt x="1145" y="713"/>
                    </a:cubicBezTo>
                    <a:cubicBezTo>
                      <a:pt x="1151" y="707"/>
                      <a:pt x="1149" y="707"/>
                      <a:pt x="1150" y="705"/>
                    </a:cubicBezTo>
                    <a:cubicBezTo>
                      <a:pt x="1152" y="703"/>
                      <a:pt x="1160" y="700"/>
                      <a:pt x="1159" y="699"/>
                    </a:cubicBezTo>
                    <a:cubicBezTo>
                      <a:pt x="1159" y="697"/>
                      <a:pt x="1164" y="691"/>
                      <a:pt x="1168" y="686"/>
                    </a:cubicBezTo>
                    <a:close/>
                    <a:moveTo>
                      <a:pt x="1168" y="752"/>
                    </a:moveTo>
                    <a:cubicBezTo>
                      <a:pt x="1168" y="754"/>
                      <a:pt x="1168" y="754"/>
                      <a:pt x="1168" y="754"/>
                    </a:cubicBezTo>
                    <a:cubicBezTo>
                      <a:pt x="1168" y="753"/>
                      <a:pt x="1168" y="753"/>
                      <a:pt x="1168" y="752"/>
                    </a:cubicBezTo>
                    <a:close/>
                    <a:moveTo>
                      <a:pt x="1168" y="1130"/>
                    </a:moveTo>
                    <a:cubicBezTo>
                      <a:pt x="1168" y="1132"/>
                      <a:pt x="1168" y="1132"/>
                      <a:pt x="1168" y="1132"/>
                    </a:cubicBezTo>
                    <a:cubicBezTo>
                      <a:pt x="1167" y="1131"/>
                      <a:pt x="1167" y="1131"/>
                      <a:pt x="1167" y="1131"/>
                    </a:cubicBezTo>
                    <a:cubicBezTo>
                      <a:pt x="1167" y="1131"/>
                      <a:pt x="1168" y="1130"/>
                      <a:pt x="1168" y="1130"/>
                    </a:cubicBezTo>
                    <a:close/>
                    <a:moveTo>
                      <a:pt x="1168" y="1208"/>
                    </a:moveTo>
                    <a:cubicBezTo>
                      <a:pt x="1168" y="1325"/>
                      <a:pt x="1168" y="1325"/>
                      <a:pt x="1168" y="1325"/>
                    </a:cubicBezTo>
                    <a:cubicBezTo>
                      <a:pt x="1155" y="1340"/>
                      <a:pt x="1143" y="1355"/>
                      <a:pt x="1131" y="1370"/>
                    </a:cubicBezTo>
                    <a:cubicBezTo>
                      <a:pt x="1131" y="1191"/>
                      <a:pt x="1131" y="1191"/>
                      <a:pt x="1131" y="1191"/>
                    </a:cubicBezTo>
                    <a:cubicBezTo>
                      <a:pt x="1158" y="1218"/>
                      <a:pt x="1158" y="1218"/>
                      <a:pt x="1158" y="1218"/>
                    </a:cubicBezTo>
                    <a:cubicBezTo>
                      <a:pt x="1168" y="1208"/>
                      <a:pt x="1168" y="1208"/>
                      <a:pt x="1168" y="1208"/>
                    </a:cubicBezTo>
                    <a:close/>
                    <a:moveTo>
                      <a:pt x="1168" y="3196"/>
                    </a:moveTo>
                    <a:cubicBezTo>
                      <a:pt x="1168" y="3319"/>
                      <a:pt x="1168" y="3319"/>
                      <a:pt x="1168" y="3319"/>
                    </a:cubicBezTo>
                    <a:cubicBezTo>
                      <a:pt x="1132" y="3355"/>
                      <a:pt x="1132" y="3355"/>
                      <a:pt x="1132" y="3355"/>
                    </a:cubicBezTo>
                    <a:cubicBezTo>
                      <a:pt x="1132" y="3355"/>
                      <a:pt x="1131" y="3355"/>
                      <a:pt x="1131" y="3355"/>
                    </a:cubicBezTo>
                    <a:cubicBezTo>
                      <a:pt x="1131" y="3151"/>
                      <a:pt x="1131" y="3151"/>
                      <a:pt x="1131" y="3151"/>
                    </a:cubicBezTo>
                    <a:cubicBezTo>
                      <a:pt x="1143" y="3166"/>
                      <a:pt x="1155" y="3181"/>
                      <a:pt x="1168" y="3196"/>
                    </a:cubicBezTo>
                    <a:close/>
                    <a:moveTo>
                      <a:pt x="1168" y="3636"/>
                    </a:moveTo>
                    <a:cubicBezTo>
                      <a:pt x="1168" y="3677"/>
                      <a:pt x="1168" y="3677"/>
                      <a:pt x="1168" y="3677"/>
                    </a:cubicBezTo>
                    <a:cubicBezTo>
                      <a:pt x="1131" y="3720"/>
                      <a:pt x="1131" y="3720"/>
                      <a:pt x="1131" y="3720"/>
                    </a:cubicBezTo>
                    <a:cubicBezTo>
                      <a:pt x="1131" y="3665"/>
                      <a:pt x="1131" y="3665"/>
                      <a:pt x="1131" y="3665"/>
                    </a:cubicBezTo>
                    <a:cubicBezTo>
                      <a:pt x="1161" y="3630"/>
                      <a:pt x="1161" y="3630"/>
                      <a:pt x="1161" y="3630"/>
                    </a:cubicBezTo>
                    <a:cubicBezTo>
                      <a:pt x="1168" y="3636"/>
                      <a:pt x="1168" y="3636"/>
                      <a:pt x="1168" y="3636"/>
                    </a:cubicBezTo>
                    <a:close/>
                    <a:moveTo>
                      <a:pt x="1168" y="3770"/>
                    </a:moveTo>
                    <a:cubicBezTo>
                      <a:pt x="1168" y="3830"/>
                      <a:pt x="1168" y="3830"/>
                      <a:pt x="1168" y="3830"/>
                    </a:cubicBezTo>
                    <a:cubicBezTo>
                      <a:pt x="1131" y="3880"/>
                      <a:pt x="1131" y="3880"/>
                      <a:pt x="1131" y="3880"/>
                    </a:cubicBezTo>
                    <a:cubicBezTo>
                      <a:pt x="1131" y="3819"/>
                      <a:pt x="1131" y="3819"/>
                      <a:pt x="1131" y="3819"/>
                    </a:cubicBezTo>
                    <a:cubicBezTo>
                      <a:pt x="1168" y="3770"/>
                      <a:pt x="1168" y="3770"/>
                      <a:pt x="1168" y="3770"/>
                    </a:cubicBezTo>
                    <a:close/>
                    <a:moveTo>
                      <a:pt x="1168" y="3937"/>
                    </a:moveTo>
                    <a:cubicBezTo>
                      <a:pt x="1168" y="3966"/>
                      <a:pt x="1168" y="3966"/>
                      <a:pt x="1168" y="3966"/>
                    </a:cubicBezTo>
                    <a:cubicBezTo>
                      <a:pt x="1147" y="3954"/>
                      <a:pt x="1147" y="3954"/>
                      <a:pt x="1147" y="3954"/>
                    </a:cubicBezTo>
                    <a:cubicBezTo>
                      <a:pt x="1168" y="3937"/>
                      <a:pt x="1168" y="3937"/>
                      <a:pt x="1168" y="3937"/>
                    </a:cubicBezTo>
                    <a:close/>
                    <a:moveTo>
                      <a:pt x="1168" y="4114"/>
                    </a:moveTo>
                    <a:cubicBezTo>
                      <a:pt x="1168" y="4251"/>
                      <a:pt x="1168" y="4251"/>
                      <a:pt x="1168" y="4251"/>
                    </a:cubicBezTo>
                    <a:cubicBezTo>
                      <a:pt x="1156" y="4244"/>
                      <a:pt x="1143" y="4237"/>
                      <a:pt x="1131" y="4230"/>
                    </a:cubicBezTo>
                    <a:cubicBezTo>
                      <a:pt x="1131" y="4092"/>
                      <a:pt x="1131" y="4092"/>
                      <a:pt x="1131" y="4092"/>
                    </a:cubicBezTo>
                    <a:cubicBezTo>
                      <a:pt x="1143" y="4099"/>
                      <a:pt x="1156" y="4107"/>
                      <a:pt x="1168" y="4114"/>
                    </a:cubicBezTo>
                    <a:close/>
                    <a:moveTo>
                      <a:pt x="1131" y="305"/>
                    </a:moveTo>
                    <a:cubicBezTo>
                      <a:pt x="1131" y="443"/>
                      <a:pt x="1131" y="443"/>
                      <a:pt x="1131" y="443"/>
                    </a:cubicBezTo>
                    <a:cubicBezTo>
                      <a:pt x="1034" y="504"/>
                      <a:pt x="942" y="572"/>
                      <a:pt x="856" y="647"/>
                    </a:cubicBezTo>
                    <a:cubicBezTo>
                      <a:pt x="856" y="493"/>
                      <a:pt x="856" y="493"/>
                      <a:pt x="856" y="493"/>
                    </a:cubicBezTo>
                    <a:cubicBezTo>
                      <a:pt x="942" y="424"/>
                      <a:pt x="1034" y="361"/>
                      <a:pt x="1131" y="305"/>
                    </a:cubicBezTo>
                    <a:close/>
                    <a:moveTo>
                      <a:pt x="1131" y="579"/>
                    </a:moveTo>
                    <a:cubicBezTo>
                      <a:pt x="1121" y="586"/>
                      <a:pt x="1121" y="587"/>
                      <a:pt x="1116" y="589"/>
                    </a:cubicBezTo>
                    <a:cubicBezTo>
                      <a:pt x="1113" y="590"/>
                      <a:pt x="1108" y="592"/>
                      <a:pt x="1105" y="593"/>
                    </a:cubicBezTo>
                    <a:cubicBezTo>
                      <a:pt x="1097" y="597"/>
                      <a:pt x="1092" y="598"/>
                      <a:pt x="1083" y="600"/>
                    </a:cubicBezTo>
                    <a:cubicBezTo>
                      <a:pt x="1083" y="600"/>
                      <a:pt x="1083" y="600"/>
                      <a:pt x="1083" y="601"/>
                    </a:cubicBezTo>
                    <a:cubicBezTo>
                      <a:pt x="1082" y="601"/>
                      <a:pt x="1082" y="601"/>
                      <a:pt x="1081" y="602"/>
                    </a:cubicBezTo>
                    <a:cubicBezTo>
                      <a:pt x="1081" y="603"/>
                      <a:pt x="1082" y="605"/>
                      <a:pt x="1083" y="605"/>
                    </a:cubicBezTo>
                    <a:cubicBezTo>
                      <a:pt x="1085" y="608"/>
                      <a:pt x="1095" y="607"/>
                      <a:pt x="1098" y="608"/>
                    </a:cubicBezTo>
                    <a:cubicBezTo>
                      <a:pt x="1108" y="609"/>
                      <a:pt x="1117" y="611"/>
                      <a:pt x="1127" y="610"/>
                    </a:cubicBezTo>
                    <a:cubicBezTo>
                      <a:pt x="1128" y="610"/>
                      <a:pt x="1130" y="610"/>
                      <a:pt x="1131" y="610"/>
                    </a:cubicBezTo>
                    <a:cubicBezTo>
                      <a:pt x="1131" y="579"/>
                      <a:pt x="1131" y="579"/>
                      <a:pt x="1131" y="579"/>
                    </a:cubicBezTo>
                    <a:close/>
                    <a:moveTo>
                      <a:pt x="1131" y="721"/>
                    </a:moveTo>
                    <a:cubicBezTo>
                      <a:pt x="1131" y="731"/>
                      <a:pt x="1131" y="731"/>
                      <a:pt x="1131" y="731"/>
                    </a:cubicBezTo>
                    <a:cubicBezTo>
                      <a:pt x="1129" y="731"/>
                      <a:pt x="1127" y="731"/>
                      <a:pt x="1124" y="729"/>
                    </a:cubicBezTo>
                    <a:cubicBezTo>
                      <a:pt x="1123" y="728"/>
                      <a:pt x="1122" y="728"/>
                      <a:pt x="1123" y="727"/>
                    </a:cubicBezTo>
                    <a:cubicBezTo>
                      <a:pt x="1123" y="726"/>
                      <a:pt x="1123" y="726"/>
                      <a:pt x="1123" y="725"/>
                    </a:cubicBezTo>
                    <a:cubicBezTo>
                      <a:pt x="1126" y="724"/>
                      <a:pt x="1126" y="724"/>
                      <a:pt x="1126" y="724"/>
                    </a:cubicBezTo>
                    <a:cubicBezTo>
                      <a:pt x="1127" y="723"/>
                      <a:pt x="1129" y="722"/>
                      <a:pt x="1131" y="721"/>
                    </a:cubicBezTo>
                    <a:close/>
                    <a:moveTo>
                      <a:pt x="1131" y="1191"/>
                    </a:moveTo>
                    <a:cubicBezTo>
                      <a:pt x="1131" y="1370"/>
                      <a:pt x="1131" y="1370"/>
                      <a:pt x="1131" y="1370"/>
                    </a:cubicBezTo>
                    <a:cubicBezTo>
                      <a:pt x="998" y="1538"/>
                      <a:pt x="903" y="1736"/>
                      <a:pt x="856" y="1953"/>
                    </a:cubicBezTo>
                    <a:cubicBezTo>
                      <a:pt x="856" y="1652"/>
                      <a:pt x="856" y="1652"/>
                      <a:pt x="856" y="1652"/>
                    </a:cubicBezTo>
                    <a:cubicBezTo>
                      <a:pt x="868" y="1658"/>
                      <a:pt x="868" y="1658"/>
                      <a:pt x="868" y="1658"/>
                    </a:cubicBezTo>
                    <a:cubicBezTo>
                      <a:pt x="897" y="1597"/>
                      <a:pt x="897" y="1597"/>
                      <a:pt x="897" y="1597"/>
                    </a:cubicBezTo>
                    <a:cubicBezTo>
                      <a:pt x="856" y="1578"/>
                      <a:pt x="856" y="1578"/>
                      <a:pt x="856" y="1578"/>
                    </a:cubicBezTo>
                    <a:cubicBezTo>
                      <a:pt x="856" y="1554"/>
                      <a:pt x="856" y="1554"/>
                      <a:pt x="856" y="1554"/>
                    </a:cubicBezTo>
                    <a:cubicBezTo>
                      <a:pt x="863" y="1540"/>
                      <a:pt x="870" y="1525"/>
                      <a:pt x="878" y="1511"/>
                    </a:cubicBezTo>
                    <a:cubicBezTo>
                      <a:pt x="926" y="1539"/>
                      <a:pt x="926" y="1539"/>
                      <a:pt x="926" y="1539"/>
                    </a:cubicBezTo>
                    <a:cubicBezTo>
                      <a:pt x="960" y="1481"/>
                      <a:pt x="960" y="1481"/>
                      <a:pt x="960" y="1481"/>
                    </a:cubicBezTo>
                    <a:cubicBezTo>
                      <a:pt x="912" y="1453"/>
                      <a:pt x="912" y="1453"/>
                      <a:pt x="912" y="1453"/>
                    </a:cubicBezTo>
                    <a:cubicBezTo>
                      <a:pt x="923" y="1432"/>
                      <a:pt x="936" y="1413"/>
                      <a:pt x="949" y="1393"/>
                    </a:cubicBezTo>
                    <a:cubicBezTo>
                      <a:pt x="994" y="1425"/>
                      <a:pt x="994" y="1425"/>
                      <a:pt x="994" y="1425"/>
                    </a:cubicBezTo>
                    <a:cubicBezTo>
                      <a:pt x="1033" y="1370"/>
                      <a:pt x="1033" y="1370"/>
                      <a:pt x="1033" y="1370"/>
                    </a:cubicBezTo>
                    <a:cubicBezTo>
                      <a:pt x="987" y="1338"/>
                      <a:pt x="987" y="1338"/>
                      <a:pt x="987" y="1338"/>
                    </a:cubicBezTo>
                    <a:cubicBezTo>
                      <a:pt x="1001" y="1319"/>
                      <a:pt x="1015" y="1301"/>
                      <a:pt x="1030" y="1282"/>
                    </a:cubicBezTo>
                    <a:cubicBezTo>
                      <a:pt x="1072" y="1318"/>
                      <a:pt x="1072" y="1318"/>
                      <a:pt x="1072" y="1318"/>
                    </a:cubicBezTo>
                    <a:cubicBezTo>
                      <a:pt x="1115" y="1266"/>
                      <a:pt x="1115" y="1266"/>
                      <a:pt x="1115" y="1266"/>
                    </a:cubicBezTo>
                    <a:cubicBezTo>
                      <a:pt x="1072" y="1231"/>
                      <a:pt x="1072" y="1231"/>
                      <a:pt x="1072" y="1231"/>
                    </a:cubicBezTo>
                    <a:cubicBezTo>
                      <a:pt x="1088" y="1213"/>
                      <a:pt x="1103" y="1196"/>
                      <a:pt x="1119" y="1179"/>
                    </a:cubicBezTo>
                    <a:cubicBezTo>
                      <a:pt x="1131" y="1191"/>
                      <a:pt x="1131" y="1191"/>
                      <a:pt x="1131" y="1191"/>
                    </a:cubicBezTo>
                    <a:close/>
                    <a:moveTo>
                      <a:pt x="1131" y="3151"/>
                    </a:moveTo>
                    <a:cubicBezTo>
                      <a:pt x="1131" y="3355"/>
                      <a:pt x="1131" y="3355"/>
                      <a:pt x="1131" y="3355"/>
                    </a:cubicBezTo>
                    <a:cubicBezTo>
                      <a:pt x="1115" y="3338"/>
                      <a:pt x="1099" y="3321"/>
                      <a:pt x="1084" y="3304"/>
                    </a:cubicBezTo>
                    <a:cubicBezTo>
                      <a:pt x="1126" y="3268"/>
                      <a:pt x="1126" y="3268"/>
                      <a:pt x="1126" y="3268"/>
                    </a:cubicBezTo>
                    <a:cubicBezTo>
                      <a:pt x="1083" y="3217"/>
                      <a:pt x="1083" y="3217"/>
                      <a:pt x="1083" y="3217"/>
                    </a:cubicBezTo>
                    <a:cubicBezTo>
                      <a:pt x="1041" y="3253"/>
                      <a:pt x="1041" y="3253"/>
                      <a:pt x="1041" y="3253"/>
                    </a:cubicBezTo>
                    <a:cubicBezTo>
                      <a:pt x="1026" y="3234"/>
                      <a:pt x="1011" y="3216"/>
                      <a:pt x="998" y="3197"/>
                    </a:cubicBezTo>
                    <a:cubicBezTo>
                      <a:pt x="1043" y="3166"/>
                      <a:pt x="1043" y="3166"/>
                      <a:pt x="1043" y="3166"/>
                    </a:cubicBezTo>
                    <a:cubicBezTo>
                      <a:pt x="1004" y="3111"/>
                      <a:pt x="1004" y="3111"/>
                      <a:pt x="1004" y="3111"/>
                    </a:cubicBezTo>
                    <a:cubicBezTo>
                      <a:pt x="958" y="3143"/>
                      <a:pt x="958" y="3143"/>
                      <a:pt x="958" y="3143"/>
                    </a:cubicBezTo>
                    <a:cubicBezTo>
                      <a:pt x="946" y="3123"/>
                      <a:pt x="933" y="3104"/>
                      <a:pt x="921" y="3084"/>
                    </a:cubicBezTo>
                    <a:cubicBezTo>
                      <a:pt x="969" y="3056"/>
                      <a:pt x="969" y="3056"/>
                      <a:pt x="969" y="3056"/>
                    </a:cubicBezTo>
                    <a:cubicBezTo>
                      <a:pt x="935" y="2998"/>
                      <a:pt x="935" y="2998"/>
                      <a:pt x="935" y="2998"/>
                    </a:cubicBezTo>
                    <a:cubicBezTo>
                      <a:pt x="887" y="3026"/>
                      <a:pt x="887" y="3026"/>
                      <a:pt x="887" y="3026"/>
                    </a:cubicBezTo>
                    <a:cubicBezTo>
                      <a:pt x="876" y="3006"/>
                      <a:pt x="865" y="2987"/>
                      <a:pt x="856" y="2967"/>
                    </a:cubicBezTo>
                    <a:cubicBezTo>
                      <a:pt x="856" y="2963"/>
                      <a:pt x="856" y="2963"/>
                      <a:pt x="856" y="2963"/>
                    </a:cubicBezTo>
                    <a:cubicBezTo>
                      <a:pt x="904" y="2940"/>
                      <a:pt x="904" y="2940"/>
                      <a:pt x="904" y="2940"/>
                    </a:cubicBezTo>
                    <a:cubicBezTo>
                      <a:pt x="876" y="2879"/>
                      <a:pt x="876" y="2879"/>
                      <a:pt x="876" y="2879"/>
                    </a:cubicBezTo>
                    <a:cubicBezTo>
                      <a:pt x="856" y="2889"/>
                      <a:pt x="856" y="2889"/>
                      <a:pt x="856" y="2889"/>
                    </a:cubicBezTo>
                    <a:cubicBezTo>
                      <a:pt x="856" y="2569"/>
                      <a:pt x="856" y="2569"/>
                      <a:pt x="856" y="2569"/>
                    </a:cubicBezTo>
                    <a:cubicBezTo>
                      <a:pt x="903" y="2785"/>
                      <a:pt x="998" y="2983"/>
                      <a:pt x="1131" y="3151"/>
                    </a:cubicBezTo>
                    <a:close/>
                    <a:moveTo>
                      <a:pt x="1131" y="3665"/>
                    </a:moveTo>
                    <a:cubicBezTo>
                      <a:pt x="1131" y="3720"/>
                      <a:pt x="1131" y="3720"/>
                      <a:pt x="1131" y="3720"/>
                    </a:cubicBezTo>
                    <a:cubicBezTo>
                      <a:pt x="1062" y="3799"/>
                      <a:pt x="1062" y="3799"/>
                      <a:pt x="1062" y="3799"/>
                    </a:cubicBezTo>
                    <a:cubicBezTo>
                      <a:pt x="1046" y="3818"/>
                      <a:pt x="1028" y="3829"/>
                      <a:pt x="1010" y="3831"/>
                    </a:cubicBezTo>
                    <a:cubicBezTo>
                      <a:pt x="991" y="3829"/>
                      <a:pt x="973" y="3821"/>
                      <a:pt x="955" y="3806"/>
                    </a:cubicBezTo>
                    <a:cubicBezTo>
                      <a:pt x="920" y="3774"/>
                      <a:pt x="916" y="3742"/>
                      <a:pt x="940" y="3709"/>
                    </a:cubicBezTo>
                    <a:cubicBezTo>
                      <a:pt x="957" y="3689"/>
                      <a:pt x="957" y="3689"/>
                      <a:pt x="957" y="3689"/>
                    </a:cubicBezTo>
                    <a:cubicBezTo>
                      <a:pt x="982" y="3711"/>
                      <a:pt x="982" y="3711"/>
                      <a:pt x="982" y="3711"/>
                    </a:cubicBezTo>
                    <a:cubicBezTo>
                      <a:pt x="970" y="3725"/>
                      <a:pt x="970" y="3725"/>
                      <a:pt x="970" y="3725"/>
                    </a:cubicBezTo>
                    <a:cubicBezTo>
                      <a:pt x="951" y="3747"/>
                      <a:pt x="952" y="3767"/>
                      <a:pt x="972" y="3784"/>
                    </a:cubicBezTo>
                    <a:cubicBezTo>
                      <a:pt x="993" y="3802"/>
                      <a:pt x="1014" y="3800"/>
                      <a:pt x="1034" y="3777"/>
                    </a:cubicBezTo>
                    <a:cubicBezTo>
                      <a:pt x="1131" y="3665"/>
                      <a:pt x="1131" y="3665"/>
                      <a:pt x="1131" y="3665"/>
                    </a:cubicBezTo>
                    <a:close/>
                    <a:moveTo>
                      <a:pt x="1131" y="3819"/>
                    </a:moveTo>
                    <a:cubicBezTo>
                      <a:pt x="1074" y="3897"/>
                      <a:pt x="1074" y="3897"/>
                      <a:pt x="1074" y="3897"/>
                    </a:cubicBezTo>
                    <a:cubicBezTo>
                      <a:pt x="1103" y="3918"/>
                      <a:pt x="1103" y="3918"/>
                      <a:pt x="1103" y="3918"/>
                    </a:cubicBezTo>
                    <a:cubicBezTo>
                      <a:pt x="1131" y="3880"/>
                      <a:pt x="1131" y="3880"/>
                      <a:pt x="1131" y="3880"/>
                    </a:cubicBezTo>
                    <a:cubicBezTo>
                      <a:pt x="1131" y="3819"/>
                      <a:pt x="1131" y="3819"/>
                      <a:pt x="1131" y="3819"/>
                    </a:cubicBezTo>
                    <a:close/>
                    <a:moveTo>
                      <a:pt x="1131" y="4092"/>
                    </a:moveTo>
                    <a:cubicBezTo>
                      <a:pt x="1131" y="4230"/>
                      <a:pt x="1131" y="4230"/>
                      <a:pt x="1131" y="4230"/>
                    </a:cubicBezTo>
                    <a:cubicBezTo>
                      <a:pt x="1034" y="4174"/>
                      <a:pt x="942" y="4111"/>
                      <a:pt x="856" y="4042"/>
                    </a:cubicBezTo>
                    <a:cubicBezTo>
                      <a:pt x="856" y="3888"/>
                      <a:pt x="856" y="3888"/>
                      <a:pt x="856" y="3888"/>
                    </a:cubicBezTo>
                    <a:cubicBezTo>
                      <a:pt x="942" y="3963"/>
                      <a:pt x="1034" y="4031"/>
                      <a:pt x="1131" y="4092"/>
                    </a:cubicBezTo>
                    <a:close/>
                    <a:moveTo>
                      <a:pt x="856" y="3433"/>
                    </a:moveTo>
                    <a:cubicBezTo>
                      <a:pt x="859" y="3437"/>
                      <a:pt x="859" y="3437"/>
                      <a:pt x="859" y="3437"/>
                    </a:cubicBezTo>
                    <a:cubicBezTo>
                      <a:pt x="897" y="3399"/>
                      <a:pt x="899" y="3352"/>
                      <a:pt x="864" y="3296"/>
                    </a:cubicBezTo>
                    <a:cubicBezTo>
                      <a:pt x="861" y="3292"/>
                      <a:pt x="859" y="3289"/>
                      <a:pt x="856" y="3285"/>
                    </a:cubicBezTo>
                    <a:cubicBezTo>
                      <a:pt x="856" y="3351"/>
                      <a:pt x="856" y="3351"/>
                      <a:pt x="856" y="3351"/>
                    </a:cubicBezTo>
                    <a:cubicBezTo>
                      <a:pt x="857" y="3359"/>
                      <a:pt x="857" y="3367"/>
                      <a:pt x="856" y="3376"/>
                    </a:cubicBezTo>
                    <a:cubicBezTo>
                      <a:pt x="856" y="3433"/>
                      <a:pt x="856" y="3433"/>
                      <a:pt x="856" y="3433"/>
                    </a:cubicBezTo>
                    <a:close/>
                    <a:moveTo>
                      <a:pt x="856" y="1349"/>
                    </a:moveTo>
                    <a:cubicBezTo>
                      <a:pt x="859" y="1346"/>
                      <a:pt x="865" y="1346"/>
                      <a:pt x="869" y="1350"/>
                    </a:cubicBezTo>
                    <a:cubicBezTo>
                      <a:pt x="879" y="1358"/>
                      <a:pt x="888" y="1402"/>
                      <a:pt x="888" y="1402"/>
                    </a:cubicBezTo>
                    <a:cubicBezTo>
                      <a:pt x="890" y="1403"/>
                      <a:pt x="890" y="1402"/>
                      <a:pt x="892" y="1402"/>
                    </a:cubicBezTo>
                    <a:cubicBezTo>
                      <a:pt x="896" y="1398"/>
                      <a:pt x="896" y="1398"/>
                      <a:pt x="896" y="1398"/>
                    </a:cubicBezTo>
                    <a:cubicBezTo>
                      <a:pt x="907" y="1385"/>
                      <a:pt x="886" y="1333"/>
                      <a:pt x="886" y="1329"/>
                    </a:cubicBezTo>
                    <a:cubicBezTo>
                      <a:pt x="899" y="1314"/>
                      <a:pt x="899" y="1314"/>
                      <a:pt x="899" y="1314"/>
                    </a:cubicBezTo>
                    <a:cubicBezTo>
                      <a:pt x="904" y="1309"/>
                      <a:pt x="905" y="1290"/>
                      <a:pt x="899" y="1285"/>
                    </a:cubicBezTo>
                    <a:cubicBezTo>
                      <a:pt x="893" y="1280"/>
                      <a:pt x="874" y="1272"/>
                      <a:pt x="862" y="1285"/>
                    </a:cubicBezTo>
                    <a:cubicBezTo>
                      <a:pt x="861" y="1286"/>
                      <a:pt x="858" y="1291"/>
                      <a:pt x="856" y="1295"/>
                    </a:cubicBezTo>
                    <a:lnTo>
                      <a:pt x="856" y="1349"/>
                    </a:lnTo>
                    <a:close/>
                    <a:moveTo>
                      <a:pt x="856" y="493"/>
                    </a:moveTo>
                    <a:cubicBezTo>
                      <a:pt x="856" y="647"/>
                      <a:pt x="856" y="647"/>
                      <a:pt x="856" y="647"/>
                    </a:cubicBezTo>
                    <a:cubicBezTo>
                      <a:pt x="819" y="679"/>
                      <a:pt x="784" y="712"/>
                      <a:pt x="750" y="746"/>
                    </a:cubicBezTo>
                    <a:cubicBezTo>
                      <a:pt x="750" y="583"/>
                      <a:pt x="750" y="583"/>
                      <a:pt x="750" y="583"/>
                    </a:cubicBezTo>
                    <a:cubicBezTo>
                      <a:pt x="784" y="552"/>
                      <a:pt x="819" y="522"/>
                      <a:pt x="856" y="493"/>
                    </a:cubicBezTo>
                    <a:close/>
                    <a:moveTo>
                      <a:pt x="856" y="1295"/>
                    </a:moveTo>
                    <a:cubicBezTo>
                      <a:pt x="856" y="1349"/>
                      <a:pt x="856" y="1349"/>
                      <a:pt x="856" y="1349"/>
                    </a:cubicBezTo>
                    <a:cubicBezTo>
                      <a:pt x="855" y="1349"/>
                      <a:pt x="855" y="1349"/>
                      <a:pt x="854" y="1350"/>
                    </a:cubicBezTo>
                    <a:cubicBezTo>
                      <a:pt x="853" y="1351"/>
                      <a:pt x="844" y="1366"/>
                      <a:pt x="843" y="1368"/>
                    </a:cubicBezTo>
                    <a:cubicBezTo>
                      <a:pt x="837" y="1374"/>
                      <a:pt x="836" y="1377"/>
                      <a:pt x="825" y="1379"/>
                    </a:cubicBezTo>
                    <a:cubicBezTo>
                      <a:pt x="824" y="1378"/>
                      <a:pt x="823" y="1376"/>
                      <a:pt x="825" y="1375"/>
                    </a:cubicBezTo>
                    <a:cubicBezTo>
                      <a:pt x="826" y="1373"/>
                      <a:pt x="830" y="1371"/>
                      <a:pt x="831" y="1370"/>
                    </a:cubicBezTo>
                    <a:cubicBezTo>
                      <a:pt x="838" y="1362"/>
                      <a:pt x="840" y="1349"/>
                      <a:pt x="845" y="1340"/>
                    </a:cubicBezTo>
                    <a:cubicBezTo>
                      <a:pt x="847" y="1335"/>
                      <a:pt x="842" y="1324"/>
                      <a:pt x="839" y="1319"/>
                    </a:cubicBezTo>
                    <a:cubicBezTo>
                      <a:pt x="838" y="1317"/>
                      <a:pt x="837" y="1313"/>
                      <a:pt x="839" y="1311"/>
                    </a:cubicBezTo>
                    <a:cubicBezTo>
                      <a:pt x="839" y="1311"/>
                      <a:pt x="850" y="1303"/>
                      <a:pt x="851" y="1302"/>
                    </a:cubicBezTo>
                    <a:cubicBezTo>
                      <a:pt x="852" y="1301"/>
                      <a:pt x="854" y="1299"/>
                      <a:pt x="856" y="1295"/>
                    </a:cubicBezTo>
                    <a:close/>
                    <a:moveTo>
                      <a:pt x="856" y="1554"/>
                    </a:moveTo>
                    <a:cubicBezTo>
                      <a:pt x="856" y="1578"/>
                      <a:pt x="856" y="1578"/>
                      <a:pt x="856" y="1578"/>
                    </a:cubicBezTo>
                    <a:cubicBezTo>
                      <a:pt x="846" y="1573"/>
                      <a:pt x="846" y="1573"/>
                      <a:pt x="846" y="1573"/>
                    </a:cubicBezTo>
                    <a:cubicBezTo>
                      <a:pt x="849" y="1567"/>
                      <a:pt x="852" y="1560"/>
                      <a:pt x="856" y="1554"/>
                    </a:cubicBezTo>
                    <a:close/>
                    <a:moveTo>
                      <a:pt x="856" y="1652"/>
                    </a:moveTo>
                    <a:cubicBezTo>
                      <a:pt x="856" y="1953"/>
                      <a:pt x="856" y="1953"/>
                      <a:pt x="856" y="1953"/>
                    </a:cubicBezTo>
                    <a:cubicBezTo>
                      <a:pt x="834" y="2052"/>
                      <a:pt x="823" y="2155"/>
                      <a:pt x="823" y="2260"/>
                    </a:cubicBezTo>
                    <a:cubicBezTo>
                      <a:pt x="823" y="2366"/>
                      <a:pt x="834" y="2469"/>
                      <a:pt x="856" y="2569"/>
                    </a:cubicBezTo>
                    <a:cubicBezTo>
                      <a:pt x="856" y="2889"/>
                      <a:pt x="856" y="2889"/>
                      <a:pt x="856" y="2889"/>
                    </a:cubicBezTo>
                    <a:cubicBezTo>
                      <a:pt x="825" y="2903"/>
                      <a:pt x="825" y="2903"/>
                      <a:pt x="825" y="2903"/>
                    </a:cubicBezTo>
                    <a:cubicBezTo>
                      <a:pt x="816" y="2882"/>
                      <a:pt x="806" y="2860"/>
                      <a:pt x="798" y="2838"/>
                    </a:cubicBezTo>
                    <a:cubicBezTo>
                      <a:pt x="850" y="2819"/>
                      <a:pt x="850" y="2819"/>
                      <a:pt x="850" y="2819"/>
                    </a:cubicBezTo>
                    <a:cubicBezTo>
                      <a:pt x="827" y="2756"/>
                      <a:pt x="827" y="2756"/>
                      <a:pt x="827" y="2756"/>
                    </a:cubicBezTo>
                    <a:cubicBezTo>
                      <a:pt x="774" y="2775"/>
                      <a:pt x="774" y="2775"/>
                      <a:pt x="774" y="2775"/>
                    </a:cubicBezTo>
                    <a:cubicBezTo>
                      <a:pt x="767" y="2753"/>
                      <a:pt x="760" y="2731"/>
                      <a:pt x="753" y="2709"/>
                    </a:cubicBezTo>
                    <a:cubicBezTo>
                      <a:pt x="807" y="2694"/>
                      <a:pt x="807" y="2694"/>
                      <a:pt x="807" y="2694"/>
                    </a:cubicBezTo>
                    <a:cubicBezTo>
                      <a:pt x="789" y="2629"/>
                      <a:pt x="789" y="2629"/>
                      <a:pt x="789" y="2629"/>
                    </a:cubicBezTo>
                    <a:cubicBezTo>
                      <a:pt x="750" y="2640"/>
                      <a:pt x="750" y="2640"/>
                      <a:pt x="750" y="2640"/>
                    </a:cubicBezTo>
                    <a:cubicBezTo>
                      <a:pt x="750" y="2570"/>
                      <a:pt x="750" y="2570"/>
                      <a:pt x="750" y="2570"/>
                    </a:cubicBezTo>
                    <a:cubicBezTo>
                      <a:pt x="774" y="2566"/>
                      <a:pt x="774" y="2566"/>
                      <a:pt x="774" y="2566"/>
                    </a:cubicBezTo>
                    <a:cubicBezTo>
                      <a:pt x="763" y="2500"/>
                      <a:pt x="763" y="2500"/>
                      <a:pt x="763" y="2500"/>
                    </a:cubicBezTo>
                    <a:cubicBezTo>
                      <a:pt x="750" y="2502"/>
                      <a:pt x="750" y="2502"/>
                      <a:pt x="750" y="2502"/>
                    </a:cubicBezTo>
                    <a:cubicBezTo>
                      <a:pt x="750" y="2436"/>
                      <a:pt x="750" y="2436"/>
                      <a:pt x="750" y="2436"/>
                    </a:cubicBezTo>
                    <a:cubicBezTo>
                      <a:pt x="753" y="2435"/>
                      <a:pt x="753" y="2435"/>
                      <a:pt x="753" y="2435"/>
                    </a:cubicBezTo>
                    <a:cubicBezTo>
                      <a:pt x="750" y="2395"/>
                      <a:pt x="750" y="2395"/>
                      <a:pt x="750" y="2395"/>
                    </a:cubicBezTo>
                    <a:cubicBezTo>
                      <a:pt x="750" y="2126"/>
                      <a:pt x="750" y="2126"/>
                      <a:pt x="750" y="2126"/>
                    </a:cubicBezTo>
                    <a:cubicBezTo>
                      <a:pt x="752" y="2104"/>
                      <a:pt x="752" y="2104"/>
                      <a:pt x="752" y="2104"/>
                    </a:cubicBezTo>
                    <a:cubicBezTo>
                      <a:pt x="750" y="2103"/>
                      <a:pt x="750" y="2103"/>
                      <a:pt x="750" y="2103"/>
                    </a:cubicBezTo>
                    <a:cubicBezTo>
                      <a:pt x="750" y="2037"/>
                      <a:pt x="750" y="2037"/>
                      <a:pt x="750" y="2037"/>
                    </a:cubicBezTo>
                    <a:cubicBezTo>
                      <a:pt x="760" y="2039"/>
                      <a:pt x="760" y="2039"/>
                      <a:pt x="760" y="2039"/>
                    </a:cubicBezTo>
                    <a:cubicBezTo>
                      <a:pt x="771" y="1973"/>
                      <a:pt x="771" y="1973"/>
                      <a:pt x="771" y="1973"/>
                    </a:cubicBezTo>
                    <a:cubicBezTo>
                      <a:pt x="750" y="1969"/>
                      <a:pt x="750" y="1969"/>
                      <a:pt x="750" y="1969"/>
                    </a:cubicBezTo>
                    <a:cubicBezTo>
                      <a:pt x="750" y="1900"/>
                      <a:pt x="750" y="1900"/>
                      <a:pt x="750" y="1900"/>
                    </a:cubicBezTo>
                    <a:cubicBezTo>
                      <a:pt x="785" y="1909"/>
                      <a:pt x="785" y="1909"/>
                      <a:pt x="785" y="1909"/>
                    </a:cubicBezTo>
                    <a:cubicBezTo>
                      <a:pt x="802" y="1844"/>
                      <a:pt x="802" y="1844"/>
                      <a:pt x="802" y="1844"/>
                    </a:cubicBezTo>
                    <a:cubicBezTo>
                      <a:pt x="750" y="1830"/>
                      <a:pt x="750" y="1830"/>
                      <a:pt x="750" y="1830"/>
                    </a:cubicBezTo>
                    <a:cubicBezTo>
                      <a:pt x="750" y="1823"/>
                      <a:pt x="750" y="1823"/>
                      <a:pt x="750" y="1823"/>
                    </a:cubicBezTo>
                    <a:cubicBezTo>
                      <a:pt x="756" y="1803"/>
                      <a:pt x="762" y="1782"/>
                      <a:pt x="769" y="1762"/>
                    </a:cubicBezTo>
                    <a:cubicBezTo>
                      <a:pt x="821" y="1781"/>
                      <a:pt x="821" y="1781"/>
                      <a:pt x="821" y="1781"/>
                    </a:cubicBezTo>
                    <a:cubicBezTo>
                      <a:pt x="844" y="1718"/>
                      <a:pt x="844" y="1718"/>
                      <a:pt x="844" y="1718"/>
                    </a:cubicBezTo>
                    <a:cubicBezTo>
                      <a:pt x="791" y="1699"/>
                      <a:pt x="791" y="1699"/>
                      <a:pt x="791" y="1699"/>
                    </a:cubicBezTo>
                    <a:cubicBezTo>
                      <a:pt x="800" y="1677"/>
                      <a:pt x="809" y="1656"/>
                      <a:pt x="818" y="1634"/>
                    </a:cubicBezTo>
                    <a:cubicBezTo>
                      <a:pt x="856" y="1652"/>
                      <a:pt x="856" y="1652"/>
                      <a:pt x="856" y="1652"/>
                    </a:cubicBezTo>
                    <a:close/>
                    <a:moveTo>
                      <a:pt x="856" y="2963"/>
                    </a:moveTo>
                    <a:cubicBezTo>
                      <a:pt x="856" y="2967"/>
                      <a:pt x="856" y="2967"/>
                      <a:pt x="856" y="2967"/>
                    </a:cubicBezTo>
                    <a:cubicBezTo>
                      <a:pt x="855" y="2966"/>
                      <a:pt x="854" y="2965"/>
                      <a:pt x="854" y="2964"/>
                    </a:cubicBezTo>
                    <a:cubicBezTo>
                      <a:pt x="856" y="2963"/>
                      <a:pt x="856" y="2963"/>
                      <a:pt x="856" y="2963"/>
                    </a:cubicBezTo>
                    <a:close/>
                    <a:moveTo>
                      <a:pt x="856" y="3285"/>
                    </a:moveTo>
                    <a:cubicBezTo>
                      <a:pt x="856" y="3351"/>
                      <a:pt x="856" y="3351"/>
                      <a:pt x="856" y="3351"/>
                    </a:cubicBezTo>
                    <a:cubicBezTo>
                      <a:pt x="853" y="3338"/>
                      <a:pt x="848" y="3325"/>
                      <a:pt x="839" y="3312"/>
                    </a:cubicBezTo>
                    <a:cubicBezTo>
                      <a:pt x="815" y="3283"/>
                      <a:pt x="785" y="3272"/>
                      <a:pt x="750" y="3281"/>
                    </a:cubicBezTo>
                    <a:cubicBezTo>
                      <a:pt x="750" y="3245"/>
                      <a:pt x="750" y="3245"/>
                      <a:pt x="750" y="3245"/>
                    </a:cubicBezTo>
                    <a:cubicBezTo>
                      <a:pt x="790" y="3239"/>
                      <a:pt x="826" y="3253"/>
                      <a:pt x="856" y="3285"/>
                    </a:cubicBezTo>
                    <a:close/>
                    <a:moveTo>
                      <a:pt x="856" y="3376"/>
                    </a:moveTo>
                    <a:cubicBezTo>
                      <a:pt x="856" y="3433"/>
                      <a:pt x="856" y="3433"/>
                      <a:pt x="856" y="3433"/>
                    </a:cubicBezTo>
                    <a:cubicBezTo>
                      <a:pt x="838" y="3409"/>
                      <a:pt x="838" y="3409"/>
                      <a:pt x="838" y="3409"/>
                    </a:cubicBezTo>
                    <a:cubicBezTo>
                      <a:pt x="848" y="3399"/>
                      <a:pt x="853" y="3387"/>
                      <a:pt x="856" y="3376"/>
                    </a:cubicBezTo>
                    <a:close/>
                    <a:moveTo>
                      <a:pt x="856" y="3888"/>
                    </a:moveTo>
                    <a:cubicBezTo>
                      <a:pt x="856" y="4042"/>
                      <a:pt x="856" y="4042"/>
                      <a:pt x="856" y="4042"/>
                    </a:cubicBezTo>
                    <a:cubicBezTo>
                      <a:pt x="819" y="4013"/>
                      <a:pt x="784" y="3983"/>
                      <a:pt x="750" y="3952"/>
                    </a:cubicBezTo>
                    <a:cubicBezTo>
                      <a:pt x="750" y="3789"/>
                      <a:pt x="750" y="3789"/>
                      <a:pt x="750" y="3789"/>
                    </a:cubicBezTo>
                    <a:cubicBezTo>
                      <a:pt x="784" y="3823"/>
                      <a:pt x="819" y="3856"/>
                      <a:pt x="856" y="3888"/>
                    </a:cubicBezTo>
                    <a:close/>
                    <a:moveTo>
                      <a:pt x="750" y="3519"/>
                    </a:moveTo>
                    <a:cubicBezTo>
                      <a:pt x="750" y="3472"/>
                      <a:pt x="750" y="3472"/>
                      <a:pt x="750" y="3472"/>
                    </a:cubicBezTo>
                    <a:cubicBezTo>
                      <a:pt x="760" y="3469"/>
                      <a:pt x="770" y="3463"/>
                      <a:pt x="781" y="3455"/>
                    </a:cubicBezTo>
                    <a:cubicBezTo>
                      <a:pt x="750" y="3411"/>
                      <a:pt x="750" y="3411"/>
                      <a:pt x="750" y="3411"/>
                    </a:cubicBezTo>
                    <a:cubicBezTo>
                      <a:pt x="750" y="3378"/>
                      <a:pt x="750" y="3378"/>
                      <a:pt x="750" y="3378"/>
                    </a:cubicBezTo>
                    <a:cubicBezTo>
                      <a:pt x="759" y="3372"/>
                      <a:pt x="759" y="3372"/>
                      <a:pt x="759" y="3372"/>
                    </a:cubicBezTo>
                    <a:cubicBezTo>
                      <a:pt x="826" y="3466"/>
                      <a:pt x="826" y="3466"/>
                      <a:pt x="826" y="3466"/>
                    </a:cubicBezTo>
                    <a:cubicBezTo>
                      <a:pt x="750" y="3519"/>
                      <a:pt x="750" y="3519"/>
                      <a:pt x="750" y="3519"/>
                    </a:cubicBezTo>
                    <a:close/>
                    <a:moveTo>
                      <a:pt x="750" y="3179"/>
                    </a:moveTo>
                    <a:cubicBezTo>
                      <a:pt x="750" y="3141"/>
                      <a:pt x="750" y="3141"/>
                      <a:pt x="750" y="3141"/>
                    </a:cubicBezTo>
                    <a:cubicBezTo>
                      <a:pt x="756" y="3138"/>
                      <a:pt x="756" y="3138"/>
                      <a:pt x="756" y="3138"/>
                    </a:cubicBezTo>
                    <a:cubicBezTo>
                      <a:pt x="771" y="3169"/>
                      <a:pt x="771" y="3169"/>
                      <a:pt x="771" y="3169"/>
                    </a:cubicBezTo>
                    <a:cubicBezTo>
                      <a:pt x="750" y="3179"/>
                      <a:pt x="750" y="3179"/>
                      <a:pt x="750" y="3179"/>
                    </a:cubicBezTo>
                    <a:close/>
                    <a:moveTo>
                      <a:pt x="750" y="1625"/>
                    </a:moveTo>
                    <a:cubicBezTo>
                      <a:pt x="750" y="1560"/>
                      <a:pt x="750" y="1560"/>
                      <a:pt x="750" y="1560"/>
                    </a:cubicBezTo>
                    <a:cubicBezTo>
                      <a:pt x="751" y="1564"/>
                      <a:pt x="752" y="1568"/>
                      <a:pt x="753" y="1572"/>
                    </a:cubicBezTo>
                    <a:cubicBezTo>
                      <a:pt x="755" y="1579"/>
                      <a:pt x="772" y="1605"/>
                      <a:pt x="761" y="1618"/>
                    </a:cubicBezTo>
                    <a:cubicBezTo>
                      <a:pt x="759" y="1621"/>
                      <a:pt x="755" y="1623"/>
                      <a:pt x="750" y="1625"/>
                    </a:cubicBezTo>
                    <a:close/>
                    <a:moveTo>
                      <a:pt x="750" y="1473"/>
                    </a:moveTo>
                    <a:cubicBezTo>
                      <a:pt x="750" y="1423"/>
                      <a:pt x="750" y="1423"/>
                      <a:pt x="750" y="1423"/>
                    </a:cubicBezTo>
                    <a:cubicBezTo>
                      <a:pt x="754" y="1425"/>
                      <a:pt x="768" y="1431"/>
                      <a:pt x="770" y="1433"/>
                    </a:cubicBezTo>
                    <a:cubicBezTo>
                      <a:pt x="776" y="1438"/>
                      <a:pt x="787" y="1456"/>
                      <a:pt x="779" y="1464"/>
                    </a:cubicBezTo>
                    <a:cubicBezTo>
                      <a:pt x="774" y="1469"/>
                      <a:pt x="761" y="1473"/>
                      <a:pt x="750" y="1473"/>
                    </a:cubicBezTo>
                    <a:close/>
                    <a:moveTo>
                      <a:pt x="750" y="1283"/>
                    </a:moveTo>
                    <a:cubicBezTo>
                      <a:pt x="750" y="1138"/>
                      <a:pt x="750" y="1138"/>
                      <a:pt x="750" y="1138"/>
                    </a:cubicBezTo>
                    <a:cubicBezTo>
                      <a:pt x="752" y="1138"/>
                      <a:pt x="754" y="1138"/>
                      <a:pt x="755" y="1140"/>
                    </a:cubicBezTo>
                    <a:cubicBezTo>
                      <a:pt x="762" y="1146"/>
                      <a:pt x="765" y="1201"/>
                      <a:pt x="768" y="1210"/>
                    </a:cubicBezTo>
                    <a:cubicBezTo>
                      <a:pt x="772" y="1220"/>
                      <a:pt x="764" y="1229"/>
                      <a:pt x="766" y="1239"/>
                    </a:cubicBezTo>
                    <a:cubicBezTo>
                      <a:pt x="766" y="1244"/>
                      <a:pt x="769" y="1250"/>
                      <a:pt x="771" y="1252"/>
                    </a:cubicBezTo>
                    <a:cubicBezTo>
                      <a:pt x="779" y="1259"/>
                      <a:pt x="779" y="1259"/>
                      <a:pt x="779" y="1259"/>
                    </a:cubicBezTo>
                    <a:cubicBezTo>
                      <a:pt x="794" y="1272"/>
                      <a:pt x="795" y="1351"/>
                      <a:pt x="795" y="1360"/>
                    </a:cubicBezTo>
                    <a:cubicBezTo>
                      <a:pt x="793" y="1356"/>
                      <a:pt x="761" y="1293"/>
                      <a:pt x="751" y="1284"/>
                    </a:cubicBezTo>
                    <a:cubicBezTo>
                      <a:pt x="751" y="1284"/>
                      <a:pt x="750" y="1283"/>
                      <a:pt x="750" y="1283"/>
                    </a:cubicBezTo>
                    <a:close/>
                    <a:moveTo>
                      <a:pt x="750" y="1284"/>
                    </a:moveTo>
                    <a:cubicBezTo>
                      <a:pt x="752" y="1286"/>
                      <a:pt x="752" y="1286"/>
                      <a:pt x="752" y="1286"/>
                    </a:cubicBezTo>
                    <a:cubicBezTo>
                      <a:pt x="750" y="1284"/>
                      <a:pt x="750" y="1284"/>
                      <a:pt x="750" y="1284"/>
                    </a:cubicBezTo>
                    <a:cubicBezTo>
                      <a:pt x="752" y="1286"/>
                      <a:pt x="752" y="1286"/>
                      <a:pt x="752" y="1286"/>
                    </a:cubicBezTo>
                    <a:cubicBezTo>
                      <a:pt x="750" y="1284"/>
                      <a:pt x="750" y="1284"/>
                      <a:pt x="750" y="1284"/>
                    </a:cubicBezTo>
                    <a:cubicBezTo>
                      <a:pt x="752" y="1286"/>
                      <a:pt x="752" y="1286"/>
                      <a:pt x="752" y="1286"/>
                    </a:cubicBezTo>
                    <a:cubicBezTo>
                      <a:pt x="750" y="1284"/>
                      <a:pt x="750" y="1284"/>
                      <a:pt x="750" y="1284"/>
                    </a:cubicBezTo>
                    <a:cubicBezTo>
                      <a:pt x="752" y="1286"/>
                      <a:pt x="752" y="1286"/>
                      <a:pt x="752" y="1286"/>
                    </a:cubicBezTo>
                    <a:lnTo>
                      <a:pt x="750" y="1284"/>
                    </a:lnTo>
                    <a:close/>
                    <a:moveTo>
                      <a:pt x="750" y="583"/>
                    </a:moveTo>
                    <a:cubicBezTo>
                      <a:pt x="750" y="746"/>
                      <a:pt x="750" y="746"/>
                      <a:pt x="750" y="746"/>
                    </a:cubicBezTo>
                    <a:cubicBezTo>
                      <a:pt x="747" y="748"/>
                      <a:pt x="744" y="751"/>
                      <a:pt x="741" y="754"/>
                    </a:cubicBezTo>
                    <a:cubicBezTo>
                      <a:pt x="741" y="590"/>
                      <a:pt x="741" y="590"/>
                      <a:pt x="741" y="590"/>
                    </a:cubicBezTo>
                    <a:cubicBezTo>
                      <a:pt x="744" y="587"/>
                      <a:pt x="747" y="585"/>
                      <a:pt x="750" y="583"/>
                    </a:cubicBezTo>
                    <a:close/>
                    <a:moveTo>
                      <a:pt x="750" y="1138"/>
                    </a:moveTo>
                    <a:cubicBezTo>
                      <a:pt x="750" y="1283"/>
                      <a:pt x="750" y="1283"/>
                      <a:pt x="750" y="1283"/>
                    </a:cubicBezTo>
                    <a:cubicBezTo>
                      <a:pt x="747" y="1281"/>
                      <a:pt x="744" y="1280"/>
                      <a:pt x="741" y="1280"/>
                    </a:cubicBezTo>
                    <a:cubicBezTo>
                      <a:pt x="741" y="1144"/>
                      <a:pt x="741" y="1144"/>
                      <a:pt x="741" y="1144"/>
                    </a:cubicBezTo>
                    <a:cubicBezTo>
                      <a:pt x="744" y="1142"/>
                      <a:pt x="747" y="1140"/>
                      <a:pt x="749" y="1139"/>
                    </a:cubicBezTo>
                    <a:cubicBezTo>
                      <a:pt x="749" y="1139"/>
                      <a:pt x="749" y="1138"/>
                      <a:pt x="750" y="1138"/>
                    </a:cubicBezTo>
                    <a:close/>
                    <a:moveTo>
                      <a:pt x="750" y="1423"/>
                    </a:moveTo>
                    <a:cubicBezTo>
                      <a:pt x="750" y="1473"/>
                      <a:pt x="750" y="1473"/>
                      <a:pt x="750" y="1473"/>
                    </a:cubicBezTo>
                    <a:cubicBezTo>
                      <a:pt x="748" y="1472"/>
                      <a:pt x="746" y="1472"/>
                      <a:pt x="744" y="1472"/>
                    </a:cubicBezTo>
                    <a:cubicBezTo>
                      <a:pt x="743" y="1472"/>
                      <a:pt x="742" y="1471"/>
                      <a:pt x="741" y="1470"/>
                    </a:cubicBezTo>
                    <a:cubicBezTo>
                      <a:pt x="741" y="1417"/>
                      <a:pt x="741" y="1417"/>
                      <a:pt x="741" y="1417"/>
                    </a:cubicBezTo>
                    <a:cubicBezTo>
                      <a:pt x="744" y="1419"/>
                      <a:pt x="744" y="1419"/>
                      <a:pt x="744" y="1419"/>
                    </a:cubicBezTo>
                    <a:cubicBezTo>
                      <a:pt x="741" y="1417"/>
                      <a:pt x="741" y="1417"/>
                      <a:pt x="741" y="1417"/>
                    </a:cubicBezTo>
                    <a:cubicBezTo>
                      <a:pt x="741" y="1416"/>
                      <a:pt x="741" y="1416"/>
                      <a:pt x="741" y="1416"/>
                    </a:cubicBezTo>
                    <a:cubicBezTo>
                      <a:pt x="749" y="1423"/>
                      <a:pt x="749" y="1423"/>
                      <a:pt x="749" y="1423"/>
                    </a:cubicBezTo>
                    <a:cubicBezTo>
                      <a:pt x="749" y="1423"/>
                      <a:pt x="749" y="1423"/>
                      <a:pt x="750" y="1423"/>
                    </a:cubicBezTo>
                    <a:close/>
                    <a:moveTo>
                      <a:pt x="750" y="1560"/>
                    </a:moveTo>
                    <a:cubicBezTo>
                      <a:pt x="750" y="1625"/>
                      <a:pt x="750" y="1625"/>
                      <a:pt x="750" y="1625"/>
                    </a:cubicBezTo>
                    <a:cubicBezTo>
                      <a:pt x="747" y="1626"/>
                      <a:pt x="744" y="1627"/>
                      <a:pt x="741" y="1628"/>
                    </a:cubicBezTo>
                    <a:cubicBezTo>
                      <a:pt x="741" y="1512"/>
                      <a:pt x="741" y="1512"/>
                      <a:pt x="741" y="1512"/>
                    </a:cubicBezTo>
                    <a:cubicBezTo>
                      <a:pt x="744" y="1528"/>
                      <a:pt x="746" y="1545"/>
                      <a:pt x="750" y="1560"/>
                    </a:cubicBezTo>
                    <a:close/>
                    <a:moveTo>
                      <a:pt x="750" y="1823"/>
                    </a:moveTo>
                    <a:cubicBezTo>
                      <a:pt x="750" y="1830"/>
                      <a:pt x="750" y="1830"/>
                      <a:pt x="750" y="1830"/>
                    </a:cubicBezTo>
                    <a:cubicBezTo>
                      <a:pt x="748" y="1829"/>
                      <a:pt x="748" y="1829"/>
                      <a:pt x="748" y="1829"/>
                    </a:cubicBezTo>
                    <a:cubicBezTo>
                      <a:pt x="749" y="1827"/>
                      <a:pt x="749" y="1825"/>
                      <a:pt x="750" y="1823"/>
                    </a:cubicBezTo>
                    <a:close/>
                    <a:moveTo>
                      <a:pt x="750" y="1900"/>
                    </a:moveTo>
                    <a:cubicBezTo>
                      <a:pt x="750" y="1969"/>
                      <a:pt x="750" y="1969"/>
                      <a:pt x="750" y="1969"/>
                    </a:cubicBezTo>
                    <a:cubicBezTo>
                      <a:pt x="741" y="1968"/>
                      <a:pt x="741" y="1968"/>
                      <a:pt x="741" y="1968"/>
                    </a:cubicBezTo>
                    <a:cubicBezTo>
                      <a:pt x="741" y="1897"/>
                      <a:pt x="741" y="1897"/>
                      <a:pt x="741" y="1897"/>
                    </a:cubicBezTo>
                    <a:cubicBezTo>
                      <a:pt x="750" y="1900"/>
                      <a:pt x="750" y="1900"/>
                      <a:pt x="750" y="1900"/>
                    </a:cubicBezTo>
                    <a:close/>
                    <a:moveTo>
                      <a:pt x="750" y="2037"/>
                    </a:moveTo>
                    <a:cubicBezTo>
                      <a:pt x="750" y="2103"/>
                      <a:pt x="750" y="2103"/>
                      <a:pt x="750" y="2103"/>
                    </a:cubicBezTo>
                    <a:cubicBezTo>
                      <a:pt x="741" y="2103"/>
                      <a:pt x="741" y="2103"/>
                      <a:pt x="741" y="2103"/>
                    </a:cubicBezTo>
                    <a:cubicBezTo>
                      <a:pt x="741" y="2036"/>
                      <a:pt x="741" y="2036"/>
                      <a:pt x="741" y="2036"/>
                    </a:cubicBezTo>
                    <a:cubicBezTo>
                      <a:pt x="750" y="2037"/>
                      <a:pt x="750" y="2037"/>
                      <a:pt x="750" y="2037"/>
                    </a:cubicBezTo>
                    <a:close/>
                    <a:moveTo>
                      <a:pt x="750" y="2126"/>
                    </a:moveTo>
                    <a:cubicBezTo>
                      <a:pt x="750" y="2395"/>
                      <a:pt x="750" y="2395"/>
                      <a:pt x="750" y="2395"/>
                    </a:cubicBezTo>
                    <a:cubicBezTo>
                      <a:pt x="748" y="2368"/>
                      <a:pt x="748" y="2368"/>
                      <a:pt x="748" y="2368"/>
                    </a:cubicBezTo>
                    <a:cubicBezTo>
                      <a:pt x="741" y="2369"/>
                      <a:pt x="741" y="2369"/>
                      <a:pt x="741" y="2369"/>
                    </a:cubicBezTo>
                    <a:cubicBezTo>
                      <a:pt x="741" y="2303"/>
                      <a:pt x="741" y="2303"/>
                      <a:pt x="741" y="2303"/>
                    </a:cubicBezTo>
                    <a:cubicBezTo>
                      <a:pt x="744" y="2303"/>
                      <a:pt x="744" y="2303"/>
                      <a:pt x="744" y="2303"/>
                    </a:cubicBezTo>
                    <a:cubicBezTo>
                      <a:pt x="744" y="2236"/>
                      <a:pt x="744" y="2236"/>
                      <a:pt x="744" y="2236"/>
                    </a:cubicBezTo>
                    <a:cubicBezTo>
                      <a:pt x="741" y="2236"/>
                      <a:pt x="741" y="2236"/>
                      <a:pt x="741" y="2236"/>
                    </a:cubicBezTo>
                    <a:cubicBezTo>
                      <a:pt x="741" y="2170"/>
                      <a:pt x="741" y="2170"/>
                      <a:pt x="741" y="2170"/>
                    </a:cubicBezTo>
                    <a:cubicBezTo>
                      <a:pt x="746" y="2171"/>
                      <a:pt x="746" y="2171"/>
                      <a:pt x="746" y="2171"/>
                    </a:cubicBezTo>
                    <a:cubicBezTo>
                      <a:pt x="750" y="2126"/>
                      <a:pt x="750" y="2126"/>
                      <a:pt x="750" y="2126"/>
                    </a:cubicBezTo>
                    <a:close/>
                    <a:moveTo>
                      <a:pt x="750" y="2436"/>
                    </a:moveTo>
                    <a:cubicBezTo>
                      <a:pt x="750" y="2502"/>
                      <a:pt x="750" y="2502"/>
                      <a:pt x="750" y="2502"/>
                    </a:cubicBezTo>
                    <a:cubicBezTo>
                      <a:pt x="741" y="2503"/>
                      <a:pt x="741" y="2503"/>
                      <a:pt x="741" y="2503"/>
                    </a:cubicBezTo>
                    <a:cubicBezTo>
                      <a:pt x="741" y="2436"/>
                      <a:pt x="741" y="2436"/>
                      <a:pt x="741" y="2436"/>
                    </a:cubicBezTo>
                    <a:cubicBezTo>
                      <a:pt x="750" y="2436"/>
                      <a:pt x="750" y="2436"/>
                      <a:pt x="750" y="2436"/>
                    </a:cubicBezTo>
                    <a:close/>
                    <a:moveTo>
                      <a:pt x="750" y="2570"/>
                    </a:moveTo>
                    <a:cubicBezTo>
                      <a:pt x="750" y="2640"/>
                      <a:pt x="750" y="2640"/>
                      <a:pt x="750" y="2640"/>
                    </a:cubicBezTo>
                    <a:cubicBezTo>
                      <a:pt x="741" y="2642"/>
                      <a:pt x="741" y="2642"/>
                      <a:pt x="741" y="2642"/>
                    </a:cubicBezTo>
                    <a:cubicBezTo>
                      <a:pt x="741" y="2572"/>
                      <a:pt x="741" y="2572"/>
                      <a:pt x="741" y="2572"/>
                    </a:cubicBezTo>
                    <a:cubicBezTo>
                      <a:pt x="750" y="2570"/>
                      <a:pt x="750" y="2570"/>
                      <a:pt x="750" y="2570"/>
                    </a:cubicBezTo>
                    <a:close/>
                    <a:moveTo>
                      <a:pt x="750" y="3141"/>
                    </a:moveTo>
                    <a:cubicBezTo>
                      <a:pt x="750" y="3179"/>
                      <a:pt x="750" y="3179"/>
                      <a:pt x="750" y="3179"/>
                    </a:cubicBezTo>
                    <a:cubicBezTo>
                      <a:pt x="741" y="3183"/>
                      <a:pt x="741" y="3183"/>
                      <a:pt x="741" y="3183"/>
                    </a:cubicBezTo>
                    <a:cubicBezTo>
                      <a:pt x="741" y="3145"/>
                      <a:pt x="741" y="3145"/>
                      <a:pt x="741" y="3145"/>
                    </a:cubicBezTo>
                    <a:cubicBezTo>
                      <a:pt x="750" y="3141"/>
                      <a:pt x="750" y="3141"/>
                      <a:pt x="750" y="3141"/>
                    </a:cubicBezTo>
                    <a:close/>
                    <a:moveTo>
                      <a:pt x="750" y="3245"/>
                    </a:moveTo>
                    <a:cubicBezTo>
                      <a:pt x="750" y="3281"/>
                      <a:pt x="750" y="3281"/>
                      <a:pt x="750" y="3281"/>
                    </a:cubicBezTo>
                    <a:cubicBezTo>
                      <a:pt x="747" y="3282"/>
                      <a:pt x="744" y="3283"/>
                      <a:pt x="741" y="3284"/>
                    </a:cubicBezTo>
                    <a:cubicBezTo>
                      <a:pt x="741" y="3247"/>
                      <a:pt x="741" y="3247"/>
                      <a:pt x="741" y="3247"/>
                    </a:cubicBezTo>
                    <a:cubicBezTo>
                      <a:pt x="744" y="3246"/>
                      <a:pt x="747" y="3246"/>
                      <a:pt x="750" y="3245"/>
                    </a:cubicBezTo>
                    <a:close/>
                    <a:moveTo>
                      <a:pt x="750" y="3378"/>
                    </a:moveTo>
                    <a:cubicBezTo>
                      <a:pt x="750" y="3411"/>
                      <a:pt x="750" y="3411"/>
                      <a:pt x="750" y="3411"/>
                    </a:cubicBezTo>
                    <a:cubicBezTo>
                      <a:pt x="741" y="3399"/>
                      <a:pt x="741" y="3399"/>
                      <a:pt x="741" y="3399"/>
                    </a:cubicBezTo>
                    <a:cubicBezTo>
                      <a:pt x="741" y="3384"/>
                      <a:pt x="741" y="3384"/>
                      <a:pt x="741" y="3384"/>
                    </a:cubicBezTo>
                    <a:cubicBezTo>
                      <a:pt x="750" y="3378"/>
                      <a:pt x="750" y="3378"/>
                      <a:pt x="750" y="3378"/>
                    </a:cubicBezTo>
                    <a:close/>
                    <a:moveTo>
                      <a:pt x="750" y="3472"/>
                    </a:moveTo>
                    <a:cubicBezTo>
                      <a:pt x="750" y="3519"/>
                      <a:pt x="750" y="3519"/>
                      <a:pt x="750" y="3519"/>
                    </a:cubicBezTo>
                    <a:cubicBezTo>
                      <a:pt x="741" y="3525"/>
                      <a:pt x="741" y="3525"/>
                      <a:pt x="741" y="3525"/>
                    </a:cubicBezTo>
                    <a:cubicBezTo>
                      <a:pt x="741" y="3474"/>
                      <a:pt x="741" y="3474"/>
                      <a:pt x="741" y="3474"/>
                    </a:cubicBezTo>
                    <a:cubicBezTo>
                      <a:pt x="744" y="3474"/>
                      <a:pt x="747" y="3473"/>
                      <a:pt x="750" y="3472"/>
                    </a:cubicBezTo>
                    <a:close/>
                    <a:moveTo>
                      <a:pt x="750" y="3789"/>
                    </a:moveTo>
                    <a:cubicBezTo>
                      <a:pt x="750" y="3952"/>
                      <a:pt x="750" y="3952"/>
                      <a:pt x="750" y="3952"/>
                    </a:cubicBezTo>
                    <a:cubicBezTo>
                      <a:pt x="747" y="3950"/>
                      <a:pt x="744" y="3947"/>
                      <a:pt x="741" y="3945"/>
                    </a:cubicBezTo>
                    <a:cubicBezTo>
                      <a:pt x="741" y="3780"/>
                      <a:pt x="741" y="3780"/>
                      <a:pt x="741" y="3780"/>
                    </a:cubicBezTo>
                    <a:cubicBezTo>
                      <a:pt x="744" y="3783"/>
                      <a:pt x="747" y="3786"/>
                      <a:pt x="750" y="3789"/>
                    </a:cubicBezTo>
                    <a:close/>
                    <a:moveTo>
                      <a:pt x="748" y="1282"/>
                    </a:moveTo>
                    <a:cubicBezTo>
                      <a:pt x="750" y="1284"/>
                      <a:pt x="750" y="1284"/>
                      <a:pt x="750" y="1284"/>
                    </a:cubicBezTo>
                    <a:cubicBezTo>
                      <a:pt x="748" y="1282"/>
                      <a:pt x="748" y="1282"/>
                      <a:pt x="748" y="1282"/>
                    </a:cubicBezTo>
                    <a:close/>
                    <a:moveTo>
                      <a:pt x="741" y="1470"/>
                    </a:moveTo>
                    <a:cubicBezTo>
                      <a:pt x="743" y="1471"/>
                      <a:pt x="743" y="1471"/>
                      <a:pt x="743" y="1471"/>
                    </a:cubicBezTo>
                    <a:cubicBezTo>
                      <a:pt x="741" y="1470"/>
                      <a:pt x="741" y="1470"/>
                      <a:pt x="741" y="1470"/>
                    </a:cubicBezTo>
                    <a:cubicBezTo>
                      <a:pt x="743" y="1471"/>
                      <a:pt x="743" y="1471"/>
                      <a:pt x="743" y="1471"/>
                    </a:cubicBezTo>
                    <a:cubicBezTo>
                      <a:pt x="741" y="1470"/>
                      <a:pt x="741" y="1470"/>
                      <a:pt x="741" y="1470"/>
                    </a:cubicBezTo>
                    <a:cubicBezTo>
                      <a:pt x="743" y="1471"/>
                      <a:pt x="743" y="1471"/>
                      <a:pt x="743" y="1471"/>
                    </a:cubicBezTo>
                    <a:cubicBezTo>
                      <a:pt x="741" y="1470"/>
                      <a:pt x="741" y="1470"/>
                      <a:pt x="741" y="1470"/>
                    </a:cubicBezTo>
                    <a:close/>
                    <a:moveTo>
                      <a:pt x="748" y="1282"/>
                    </a:moveTo>
                    <a:cubicBezTo>
                      <a:pt x="750" y="1284"/>
                      <a:pt x="750" y="1284"/>
                      <a:pt x="750" y="1284"/>
                    </a:cubicBezTo>
                    <a:cubicBezTo>
                      <a:pt x="748" y="1282"/>
                      <a:pt x="748" y="1282"/>
                      <a:pt x="748" y="1282"/>
                    </a:cubicBezTo>
                    <a:close/>
                    <a:moveTo>
                      <a:pt x="741" y="1417"/>
                    </a:moveTo>
                    <a:cubicBezTo>
                      <a:pt x="744" y="1419"/>
                      <a:pt x="744" y="1419"/>
                      <a:pt x="744" y="1419"/>
                    </a:cubicBezTo>
                    <a:cubicBezTo>
                      <a:pt x="741" y="1417"/>
                      <a:pt x="741" y="1417"/>
                      <a:pt x="741" y="1417"/>
                    </a:cubicBezTo>
                    <a:cubicBezTo>
                      <a:pt x="744" y="1419"/>
                      <a:pt x="744" y="1419"/>
                      <a:pt x="744" y="1419"/>
                    </a:cubicBezTo>
                    <a:cubicBezTo>
                      <a:pt x="741" y="1417"/>
                      <a:pt x="741" y="1417"/>
                      <a:pt x="741" y="1417"/>
                    </a:cubicBezTo>
                    <a:close/>
                    <a:moveTo>
                      <a:pt x="748" y="1282"/>
                    </a:moveTo>
                    <a:cubicBezTo>
                      <a:pt x="750" y="1284"/>
                      <a:pt x="750" y="1284"/>
                      <a:pt x="750" y="1284"/>
                    </a:cubicBezTo>
                    <a:lnTo>
                      <a:pt x="748" y="1282"/>
                    </a:lnTo>
                    <a:close/>
                    <a:moveTo>
                      <a:pt x="748" y="1282"/>
                    </a:moveTo>
                    <a:cubicBezTo>
                      <a:pt x="750" y="1284"/>
                      <a:pt x="750" y="1284"/>
                      <a:pt x="750" y="1284"/>
                    </a:cubicBezTo>
                    <a:lnTo>
                      <a:pt x="748" y="1282"/>
                    </a:lnTo>
                    <a:close/>
                    <a:moveTo>
                      <a:pt x="741" y="590"/>
                    </a:moveTo>
                    <a:cubicBezTo>
                      <a:pt x="741" y="754"/>
                      <a:pt x="741" y="754"/>
                      <a:pt x="741" y="754"/>
                    </a:cubicBezTo>
                    <a:cubicBezTo>
                      <a:pt x="735" y="761"/>
                      <a:pt x="728" y="767"/>
                      <a:pt x="722" y="774"/>
                    </a:cubicBezTo>
                    <a:cubicBezTo>
                      <a:pt x="722" y="608"/>
                      <a:pt x="722" y="608"/>
                      <a:pt x="722" y="608"/>
                    </a:cubicBezTo>
                    <a:cubicBezTo>
                      <a:pt x="728" y="602"/>
                      <a:pt x="735" y="596"/>
                      <a:pt x="741" y="590"/>
                    </a:cubicBezTo>
                    <a:close/>
                    <a:moveTo>
                      <a:pt x="741" y="1144"/>
                    </a:moveTo>
                    <a:cubicBezTo>
                      <a:pt x="741" y="1280"/>
                      <a:pt x="741" y="1280"/>
                      <a:pt x="741" y="1280"/>
                    </a:cubicBezTo>
                    <a:cubicBezTo>
                      <a:pt x="735" y="1279"/>
                      <a:pt x="729" y="1282"/>
                      <a:pt x="725" y="1286"/>
                    </a:cubicBezTo>
                    <a:cubicBezTo>
                      <a:pt x="725" y="1287"/>
                      <a:pt x="723" y="1290"/>
                      <a:pt x="722" y="1293"/>
                    </a:cubicBezTo>
                    <a:cubicBezTo>
                      <a:pt x="722" y="1189"/>
                      <a:pt x="722" y="1189"/>
                      <a:pt x="722" y="1189"/>
                    </a:cubicBezTo>
                    <a:cubicBezTo>
                      <a:pt x="722" y="1189"/>
                      <a:pt x="722" y="1189"/>
                      <a:pt x="723" y="1189"/>
                    </a:cubicBezTo>
                    <a:cubicBezTo>
                      <a:pt x="731" y="1194"/>
                      <a:pt x="733" y="1191"/>
                      <a:pt x="738" y="1186"/>
                    </a:cubicBezTo>
                    <a:cubicBezTo>
                      <a:pt x="743" y="1180"/>
                      <a:pt x="742" y="1177"/>
                      <a:pt x="736" y="1172"/>
                    </a:cubicBezTo>
                    <a:cubicBezTo>
                      <a:pt x="735" y="1171"/>
                      <a:pt x="729" y="1168"/>
                      <a:pt x="722" y="1166"/>
                    </a:cubicBezTo>
                    <a:cubicBezTo>
                      <a:pt x="722" y="1153"/>
                      <a:pt x="722" y="1153"/>
                      <a:pt x="722" y="1153"/>
                    </a:cubicBezTo>
                    <a:cubicBezTo>
                      <a:pt x="729" y="1150"/>
                      <a:pt x="736" y="1147"/>
                      <a:pt x="741" y="1144"/>
                    </a:cubicBezTo>
                    <a:close/>
                    <a:moveTo>
                      <a:pt x="741" y="1416"/>
                    </a:moveTo>
                    <a:cubicBezTo>
                      <a:pt x="741" y="1417"/>
                      <a:pt x="741" y="1417"/>
                      <a:pt x="741" y="1417"/>
                    </a:cubicBezTo>
                    <a:cubicBezTo>
                      <a:pt x="740" y="1416"/>
                      <a:pt x="740" y="1416"/>
                      <a:pt x="740" y="1416"/>
                    </a:cubicBezTo>
                    <a:cubicBezTo>
                      <a:pt x="741" y="1417"/>
                      <a:pt x="741" y="1417"/>
                      <a:pt x="741" y="1417"/>
                    </a:cubicBezTo>
                    <a:cubicBezTo>
                      <a:pt x="741" y="1470"/>
                      <a:pt x="741" y="1470"/>
                      <a:pt x="741" y="1470"/>
                    </a:cubicBezTo>
                    <a:cubicBezTo>
                      <a:pt x="739" y="1466"/>
                      <a:pt x="735" y="1459"/>
                      <a:pt x="731" y="1465"/>
                    </a:cubicBezTo>
                    <a:cubicBezTo>
                      <a:pt x="727" y="1469"/>
                      <a:pt x="735" y="1482"/>
                      <a:pt x="735" y="1483"/>
                    </a:cubicBezTo>
                    <a:cubicBezTo>
                      <a:pt x="738" y="1491"/>
                      <a:pt x="740" y="1501"/>
                      <a:pt x="741" y="1512"/>
                    </a:cubicBezTo>
                    <a:cubicBezTo>
                      <a:pt x="741" y="1628"/>
                      <a:pt x="741" y="1628"/>
                      <a:pt x="741" y="1628"/>
                    </a:cubicBezTo>
                    <a:cubicBezTo>
                      <a:pt x="735" y="1630"/>
                      <a:pt x="728" y="1630"/>
                      <a:pt x="722" y="1630"/>
                    </a:cubicBezTo>
                    <a:cubicBezTo>
                      <a:pt x="722" y="1580"/>
                      <a:pt x="722" y="1580"/>
                      <a:pt x="722" y="1580"/>
                    </a:cubicBezTo>
                    <a:cubicBezTo>
                      <a:pt x="723" y="1576"/>
                      <a:pt x="723" y="1572"/>
                      <a:pt x="722" y="1565"/>
                    </a:cubicBezTo>
                    <a:cubicBezTo>
                      <a:pt x="722" y="1406"/>
                      <a:pt x="722" y="1406"/>
                      <a:pt x="722" y="1406"/>
                    </a:cubicBezTo>
                    <a:cubicBezTo>
                      <a:pt x="731" y="1410"/>
                      <a:pt x="740" y="1414"/>
                      <a:pt x="741" y="1416"/>
                    </a:cubicBezTo>
                    <a:cubicBezTo>
                      <a:pt x="741" y="1416"/>
                      <a:pt x="741" y="1416"/>
                      <a:pt x="741" y="1416"/>
                    </a:cubicBezTo>
                    <a:close/>
                    <a:moveTo>
                      <a:pt x="741" y="1897"/>
                    </a:moveTo>
                    <a:cubicBezTo>
                      <a:pt x="741" y="1968"/>
                      <a:pt x="741" y="1968"/>
                      <a:pt x="741" y="1968"/>
                    </a:cubicBezTo>
                    <a:cubicBezTo>
                      <a:pt x="722" y="1964"/>
                      <a:pt x="722" y="1964"/>
                      <a:pt x="722" y="1964"/>
                    </a:cubicBezTo>
                    <a:cubicBezTo>
                      <a:pt x="722" y="1936"/>
                      <a:pt x="722" y="1936"/>
                      <a:pt x="722" y="1936"/>
                    </a:cubicBezTo>
                    <a:cubicBezTo>
                      <a:pt x="725" y="1922"/>
                      <a:pt x="728" y="1908"/>
                      <a:pt x="731" y="1894"/>
                    </a:cubicBezTo>
                    <a:cubicBezTo>
                      <a:pt x="741" y="1897"/>
                      <a:pt x="741" y="1897"/>
                      <a:pt x="741" y="1897"/>
                    </a:cubicBezTo>
                    <a:close/>
                    <a:moveTo>
                      <a:pt x="741" y="2036"/>
                    </a:moveTo>
                    <a:cubicBezTo>
                      <a:pt x="741" y="2103"/>
                      <a:pt x="741" y="2103"/>
                      <a:pt x="741" y="2103"/>
                    </a:cubicBezTo>
                    <a:cubicBezTo>
                      <a:pt x="722" y="2101"/>
                      <a:pt x="722" y="2101"/>
                      <a:pt x="722" y="2101"/>
                    </a:cubicBezTo>
                    <a:cubicBezTo>
                      <a:pt x="722" y="2032"/>
                      <a:pt x="722" y="2032"/>
                      <a:pt x="722" y="2032"/>
                    </a:cubicBezTo>
                    <a:cubicBezTo>
                      <a:pt x="741" y="2036"/>
                      <a:pt x="741" y="2036"/>
                      <a:pt x="741" y="2036"/>
                    </a:cubicBezTo>
                    <a:close/>
                    <a:moveTo>
                      <a:pt x="741" y="2170"/>
                    </a:moveTo>
                    <a:cubicBezTo>
                      <a:pt x="741" y="2236"/>
                      <a:pt x="741" y="2236"/>
                      <a:pt x="741" y="2236"/>
                    </a:cubicBezTo>
                    <a:cubicBezTo>
                      <a:pt x="722" y="2236"/>
                      <a:pt x="722" y="2236"/>
                      <a:pt x="722" y="2236"/>
                    </a:cubicBezTo>
                    <a:cubicBezTo>
                      <a:pt x="722" y="2169"/>
                      <a:pt x="722" y="2169"/>
                      <a:pt x="722" y="2169"/>
                    </a:cubicBezTo>
                    <a:cubicBezTo>
                      <a:pt x="741" y="2170"/>
                      <a:pt x="741" y="2170"/>
                      <a:pt x="741" y="2170"/>
                    </a:cubicBezTo>
                    <a:close/>
                    <a:moveTo>
                      <a:pt x="741" y="2303"/>
                    </a:moveTo>
                    <a:cubicBezTo>
                      <a:pt x="741" y="2369"/>
                      <a:pt x="741" y="2369"/>
                      <a:pt x="741" y="2369"/>
                    </a:cubicBezTo>
                    <a:cubicBezTo>
                      <a:pt x="722" y="2370"/>
                      <a:pt x="722" y="2370"/>
                      <a:pt x="722" y="2370"/>
                    </a:cubicBezTo>
                    <a:cubicBezTo>
                      <a:pt x="722" y="2303"/>
                      <a:pt x="722" y="2303"/>
                      <a:pt x="722" y="2303"/>
                    </a:cubicBezTo>
                    <a:cubicBezTo>
                      <a:pt x="741" y="2303"/>
                      <a:pt x="741" y="2303"/>
                      <a:pt x="741" y="2303"/>
                    </a:cubicBezTo>
                    <a:close/>
                    <a:moveTo>
                      <a:pt x="741" y="2436"/>
                    </a:moveTo>
                    <a:cubicBezTo>
                      <a:pt x="741" y="2503"/>
                      <a:pt x="741" y="2503"/>
                      <a:pt x="741" y="2503"/>
                    </a:cubicBezTo>
                    <a:cubicBezTo>
                      <a:pt x="722" y="2507"/>
                      <a:pt x="722" y="2507"/>
                      <a:pt x="722" y="2507"/>
                    </a:cubicBezTo>
                    <a:cubicBezTo>
                      <a:pt x="722" y="2438"/>
                      <a:pt x="722" y="2438"/>
                      <a:pt x="722" y="2438"/>
                    </a:cubicBezTo>
                    <a:cubicBezTo>
                      <a:pt x="741" y="2436"/>
                      <a:pt x="741" y="2436"/>
                      <a:pt x="741" y="2436"/>
                    </a:cubicBezTo>
                    <a:close/>
                    <a:moveTo>
                      <a:pt x="741" y="2572"/>
                    </a:moveTo>
                    <a:cubicBezTo>
                      <a:pt x="741" y="2642"/>
                      <a:pt x="741" y="2642"/>
                      <a:pt x="741" y="2642"/>
                    </a:cubicBezTo>
                    <a:cubicBezTo>
                      <a:pt x="735" y="2644"/>
                      <a:pt x="735" y="2644"/>
                      <a:pt x="735" y="2644"/>
                    </a:cubicBezTo>
                    <a:cubicBezTo>
                      <a:pt x="731" y="2624"/>
                      <a:pt x="726" y="2605"/>
                      <a:pt x="722" y="2586"/>
                    </a:cubicBezTo>
                    <a:cubicBezTo>
                      <a:pt x="722" y="2575"/>
                      <a:pt x="722" y="2575"/>
                      <a:pt x="722" y="2575"/>
                    </a:cubicBezTo>
                    <a:cubicBezTo>
                      <a:pt x="741" y="2572"/>
                      <a:pt x="741" y="2572"/>
                      <a:pt x="741" y="2572"/>
                    </a:cubicBezTo>
                    <a:close/>
                    <a:moveTo>
                      <a:pt x="741" y="3145"/>
                    </a:moveTo>
                    <a:cubicBezTo>
                      <a:pt x="741" y="3183"/>
                      <a:pt x="741" y="3183"/>
                      <a:pt x="741" y="3183"/>
                    </a:cubicBezTo>
                    <a:cubicBezTo>
                      <a:pt x="722" y="3193"/>
                      <a:pt x="722" y="3193"/>
                      <a:pt x="722" y="3193"/>
                    </a:cubicBezTo>
                    <a:cubicBezTo>
                      <a:pt x="722" y="3155"/>
                      <a:pt x="722" y="3155"/>
                      <a:pt x="722" y="3155"/>
                    </a:cubicBezTo>
                    <a:cubicBezTo>
                      <a:pt x="741" y="3145"/>
                      <a:pt x="741" y="3145"/>
                      <a:pt x="741" y="3145"/>
                    </a:cubicBezTo>
                    <a:close/>
                    <a:moveTo>
                      <a:pt x="741" y="3247"/>
                    </a:moveTo>
                    <a:cubicBezTo>
                      <a:pt x="741" y="3284"/>
                      <a:pt x="741" y="3284"/>
                      <a:pt x="741" y="3284"/>
                    </a:cubicBezTo>
                    <a:cubicBezTo>
                      <a:pt x="735" y="3286"/>
                      <a:pt x="729" y="3289"/>
                      <a:pt x="722" y="3292"/>
                    </a:cubicBezTo>
                    <a:cubicBezTo>
                      <a:pt x="722" y="3253"/>
                      <a:pt x="722" y="3253"/>
                      <a:pt x="722" y="3253"/>
                    </a:cubicBezTo>
                    <a:cubicBezTo>
                      <a:pt x="729" y="3250"/>
                      <a:pt x="735" y="3248"/>
                      <a:pt x="741" y="3247"/>
                    </a:cubicBezTo>
                    <a:close/>
                    <a:moveTo>
                      <a:pt x="741" y="3384"/>
                    </a:moveTo>
                    <a:cubicBezTo>
                      <a:pt x="741" y="3399"/>
                      <a:pt x="741" y="3399"/>
                      <a:pt x="741" y="3399"/>
                    </a:cubicBezTo>
                    <a:cubicBezTo>
                      <a:pt x="734" y="3389"/>
                      <a:pt x="734" y="3389"/>
                      <a:pt x="734" y="3389"/>
                    </a:cubicBezTo>
                    <a:cubicBezTo>
                      <a:pt x="741" y="3384"/>
                      <a:pt x="741" y="3384"/>
                      <a:pt x="741" y="3384"/>
                    </a:cubicBezTo>
                    <a:close/>
                    <a:moveTo>
                      <a:pt x="741" y="3474"/>
                    </a:moveTo>
                    <a:cubicBezTo>
                      <a:pt x="741" y="3525"/>
                      <a:pt x="741" y="3525"/>
                      <a:pt x="741" y="3525"/>
                    </a:cubicBezTo>
                    <a:cubicBezTo>
                      <a:pt x="722" y="3539"/>
                      <a:pt x="722" y="3539"/>
                      <a:pt x="722" y="3539"/>
                    </a:cubicBezTo>
                    <a:cubicBezTo>
                      <a:pt x="722" y="3476"/>
                      <a:pt x="722" y="3476"/>
                      <a:pt x="722" y="3476"/>
                    </a:cubicBezTo>
                    <a:cubicBezTo>
                      <a:pt x="728" y="3476"/>
                      <a:pt x="735" y="3476"/>
                      <a:pt x="741" y="3474"/>
                    </a:cubicBezTo>
                    <a:close/>
                    <a:moveTo>
                      <a:pt x="741" y="3780"/>
                    </a:moveTo>
                    <a:cubicBezTo>
                      <a:pt x="741" y="3945"/>
                      <a:pt x="741" y="3945"/>
                      <a:pt x="741" y="3945"/>
                    </a:cubicBezTo>
                    <a:cubicBezTo>
                      <a:pt x="735" y="3939"/>
                      <a:pt x="728" y="3932"/>
                      <a:pt x="722" y="3926"/>
                    </a:cubicBezTo>
                    <a:cubicBezTo>
                      <a:pt x="722" y="3760"/>
                      <a:pt x="722" y="3760"/>
                      <a:pt x="722" y="3760"/>
                    </a:cubicBezTo>
                    <a:cubicBezTo>
                      <a:pt x="728" y="3767"/>
                      <a:pt x="735" y="3774"/>
                      <a:pt x="741" y="3780"/>
                    </a:cubicBezTo>
                    <a:close/>
                    <a:moveTo>
                      <a:pt x="740" y="1469"/>
                    </a:moveTo>
                    <a:cubicBezTo>
                      <a:pt x="741" y="1470"/>
                      <a:pt x="741" y="1470"/>
                      <a:pt x="741" y="1470"/>
                    </a:cubicBezTo>
                    <a:lnTo>
                      <a:pt x="740" y="1469"/>
                    </a:lnTo>
                    <a:close/>
                    <a:moveTo>
                      <a:pt x="740" y="1469"/>
                    </a:moveTo>
                    <a:cubicBezTo>
                      <a:pt x="741" y="1470"/>
                      <a:pt x="741" y="1470"/>
                      <a:pt x="741" y="1470"/>
                    </a:cubicBezTo>
                    <a:cubicBezTo>
                      <a:pt x="740" y="1469"/>
                      <a:pt x="740" y="1469"/>
                      <a:pt x="740" y="1469"/>
                    </a:cubicBezTo>
                    <a:close/>
                    <a:moveTo>
                      <a:pt x="740" y="1416"/>
                    </a:moveTo>
                    <a:cubicBezTo>
                      <a:pt x="741" y="1417"/>
                      <a:pt x="741" y="1417"/>
                      <a:pt x="741" y="1417"/>
                    </a:cubicBezTo>
                    <a:cubicBezTo>
                      <a:pt x="740" y="1416"/>
                      <a:pt x="740" y="1416"/>
                      <a:pt x="740" y="1416"/>
                    </a:cubicBezTo>
                    <a:close/>
                    <a:moveTo>
                      <a:pt x="740" y="1469"/>
                    </a:moveTo>
                    <a:cubicBezTo>
                      <a:pt x="741" y="1470"/>
                      <a:pt x="741" y="1470"/>
                      <a:pt x="741" y="1470"/>
                    </a:cubicBezTo>
                    <a:cubicBezTo>
                      <a:pt x="740" y="1469"/>
                      <a:pt x="740" y="1469"/>
                      <a:pt x="740" y="1469"/>
                    </a:cubicBezTo>
                    <a:close/>
                    <a:moveTo>
                      <a:pt x="740" y="1416"/>
                    </a:moveTo>
                    <a:cubicBezTo>
                      <a:pt x="741" y="1417"/>
                      <a:pt x="741" y="1417"/>
                      <a:pt x="741" y="1417"/>
                    </a:cubicBezTo>
                    <a:lnTo>
                      <a:pt x="740" y="1416"/>
                    </a:lnTo>
                    <a:close/>
                    <a:moveTo>
                      <a:pt x="722" y="608"/>
                    </a:moveTo>
                    <a:cubicBezTo>
                      <a:pt x="722" y="774"/>
                      <a:pt x="722" y="774"/>
                      <a:pt x="722" y="774"/>
                    </a:cubicBezTo>
                    <a:cubicBezTo>
                      <a:pt x="721" y="775"/>
                      <a:pt x="720" y="776"/>
                      <a:pt x="719" y="777"/>
                    </a:cubicBezTo>
                    <a:cubicBezTo>
                      <a:pt x="719" y="611"/>
                      <a:pt x="719" y="611"/>
                      <a:pt x="719" y="611"/>
                    </a:cubicBezTo>
                    <a:cubicBezTo>
                      <a:pt x="720" y="610"/>
                      <a:pt x="721" y="609"/>
                      <a:pt x="722" y="608"/>
                    </a:cubicBezTo>
                    <a:close/>
                    <a:moveTo>
                      <a:pt x="722" y="1153"/>
                    </a:moveTo>
                    <a:cubicBezTo>
                      <a:pt x="722" y="1166"/>
                      <a:pt x="722" y="1166"/>
                      <a:pt x="722" y="1166"/>
                    </a:cubicBezTo>
                    <a:cubicBezTo>
                      <a:pt x="721" y="1165"/>
                      <a:pt x="720" y="1165"/>
                      <a:pt x="719" y="1165"/>
                    </a:cubicBezTo>
                    <a:cubicBezTo>
                      <a:pt x="719" y="1154"/>
                      <a:pt x="719" y="1154"/>
                      <a:pt x="719" y="1154"/>
                    </a:cubicBezTo>
                    <a:cubicBezTo>
                      <a:pt x="720" y="1153"/>
                      <a:pt x="721" y="1153"/>
                      <a:pt x="722" y="1153"/>
                    </a:cubicBezTo>
                    <a:close/>
                    <a:moveTo>
                      <a:pt x="722" y="1189"/>
                    </a:moveTo>
                    <a:cubicBezTo>
                      <a:pt x="722" y="1293"/>
                      <a:pt x="722" y="1293"/>
                      <a:pt x="722" y="1293"/>
                    </a:cubicBezTo>
                    <a:cubicBezTo>
                      <a:pt x="721" y="1296"/>
                      <a:pt x="720" y="1299"/>
                      <a:pt x="719" y="1301"/>
                    </a:cubicBezTo>
                    <a:cubicBezTo>
                      <a:pt x="719" y="1272"/>
                      <a:pt x="719" y="1272"/>
                      <a:pt x="719" y="1272"/>
                    </a:cubicBezTo>
                    <a:cubicBezTo>
                      <a:pt x="720" y="1268"/>
                      <a:pt x="720" y="1263"/>
                      <a:pt x="719" y="1260"/>
                    </a:cubicBezTo>
                    <a:cubicBezTo>
                      <a:pt x="719" y="1187"/>
                      <a:pt x="719" y="1187"/>
                      <a:pt x="719" y="1187"/>
                    </a:cubicBezTo>
                    <a:cubicBezTo>
                      <a:pt x="720" y="1188"/>
                      <a:pt x="721" y="1188"/>
                      <a:pt x="722" y="1189"/>
                    </a:cubicBezTo>
                    <a:close/>
                    <a:moveTo>
                      <a:pt x="722" y="1406"/>
                    </a:moveTo>
                    <a:cubicBezTo>
                      <a:pt x="722" y="1565"/>
                      <a:pt x="722" y="1565"/>
                      <a:pt x="722" y="1565"/>
                    </a:cubicBezTo>
                    <a:cubicBezTo>
                      <a:pt x="721" y="1559"/>
                      <a:pt x="720" y="1552"/>
                      <a:pt x="721" y="1542"/>
                    </a:cubicBezTo>
                    <a:cubicBezTo>
                      <a:pt x="721" y="1517"/>
                      <a:pt x="724" y="1484"/>
                      <a:pt x="719" y="1458"/>
                    </a:cubicBezTo>
                    <a:cubicBezTo>
                      <a:pt x="719" y="1405"/>
                      <a:pt x="719" y="1405"/>
                      <a:pt x="719" y="1405"/>
                    </a:cubicBezTo>
                    <a:cubicBezTo>
                      <a:pt x="720" y="1405"/>
                      <a:pt x="721" y="1406"/>
                      <a:pt x="722" y="1406"/>
                    </a:cubicBezTo>
                    <a:close/>
                    <a:moveTo>
                      <a:pt x="722" y="1580"/>
                    </a:moveTo>
                    <a:cubicBezTo>
                      <a:pt x="722" y="1630"/>
                      <a:pt x="722" y="1630"/>
                      <a:pt x="722" y="1630"/>
                    </a:cubicBezTo>
                    <a:cubicBezTo>
                      <a:pt x="721" y="1630"/>
                      <a:pt x="720" y="1630"/>
                      <a:pt x="719" y="1630"/>
                    </a:cubicBezTo>
                    <a:cubicBezTo>
                      <a:pt x="719" y="1586"/>
                      <a:pt x="719" y="1586"/>
                      <a:pt x="719" y="1586"/>
                    </a:cubicBezTo>
                    <a:cubicBezTo>
                      <a:pt x="721" y="1584"/>
                      <a:pt x="721" y="1582"/>
                      <a:pt x="722" y="1580"/>
                    </a:cubicBezTo>
                    <a:close/>
                    <a:moveTo>
                      <a:pt x="722" y="1936"/>
                    </a:moveTo>
                    <a:cubicBezTo>
                      <a:pt x="722" y="1964"/>
                      <a:pt x="722" y="1964"/>
                      <a:pt x="722" y="1964"/>
                    </a:cubicBezTo>
                    <a:cubicBezTo>
                      <a:pt x="719" y="1963"/>
                      <a:pt x="719" y="1963"/>
                      <a:pt x="719" y="1963"/>
                    </a:cubicBezTo>
                    <a:cubicBezTo>
                      <a:pt x="719" y="1949"/>
                      <a:pt x="719" y="1949"/>
                      <a:pt x="719" y="1949"/>
                    </a:cubicBezTo>
                    <a:cubicBezTo>
                      <a:pt x="720" y="1945"/>
                      <a:pt x="721" y="1940"/>
                      <a:pt x="722" y="1936"/>
                    </a:cubicBezTo>
                    <a:close/>
                    <a:moveTo>
                      <a:pt x="722" y="2032"/>
                    </a:moveTo>
                    <a:cubicBezTo>
                      <a:pt x="722" y="2101"/>
                      <a:pt x="722" y="2101"/>
                      <a:pt x="722" y="2101"/>
                    </a:cubicBezTo>
                    <a:cubicBezTo>
                      <a:pt x="719" y="2101"/>
                      <a:pt x="719" y="2101"/>
                      <a:pt x="719" y="2101"/>
                    </a:cubicBezTo>
                    <a:cubicBezTo>
                      <a:pt x="719" y="2032"/>
                      <a:pt x="719" y="2032"/>
                      <a:pt x="719" y="2032"/>
                    </a:cubicBezTo>
                    <a:cubicBezTo>
                      <a:pt x="722" y="2032"/>
                      <a:pt x="722" y="2032"/>
                      <a:pt x="722" y="2032"/>
                    </a:cubicBezTo>
                    <a:close/>
                    <a:moveTo>
                      <a:pt x="722" y="2169"/>
                    </a:moveTo>
                    <a:cubicBezTo>
                      <a:pt x="722" y="2236"/>
                      <a:pt x="722" y="2236"/>
                      <a:pt x="722" y="2236"/>
                    </a:cubicBezTo>
                    <a:cubicBezTo>
                      <a:pt x="719" y="2236"/>
                      <a:pt x="719" y="2236"/>
                      <a:pt x="719" y="2236"/>
                    </a:cubicBezTo>
                    <a:cubicBezTo>
                      <a:pt x="719" y="2168"/>
                      <a:pt x="719" y="2168"/>
                      <a:pt x="719" y="2168"/>
                    </a:cubicBezTo>
                    <a:cubicBezTo>
                      <a:pt x="722" y="2169"/>
                      <a:pt x="722" y="2169"/>
                      <a:pt x="722" y="2169"/>
                    </a:cubicBezTo>
                    <a:close/>
                    <a:moveTo>
                      <a:pt x="722" y="2303"/>
                    </a:moveTo>
                    <a:cubicBezTo>
                      <a:pt x="722" y="2370"/>
                      <a:pt x="722" y="2370"/>
                      <a:pt x="722" y="2370"/>
                    </a:cubicBezTo>
                    <a:cubicBezTo>
                      <a:pt x="719" y="2371"/>
                      <a:pt x="719" y="2371"/>
                      <a:pt x="719" y="2371"/>
                    </a:cubicBezTo>
                    <a:cubicBezTo>
                      <a:pt x="719" y="2303"/>
                      <a:pt x="719" y="2303"/>
                      <a:pt x="719" y="2303"/>
                    </a:cubicBezTo>
                    <a:cubicBezTo>
                      <a:pt x="722" y="2303"/>
                      <a:pt x="722" y="2303"/>
                      <a:pt x="722" y="2303"/>
                    </a:cubicBezTo>
                    <a:close/>
                    <a:moveTo>
                      <a:pt x="722" y="2438"/>
                    </a:moveTo>
                    <a:cubicBezTo>
                      <a:pt x="722" y="2507"/>
                      <a:pt x="722" y="2507"/>
                      <a:pt x="722" y="2507"/>
                    </a:cubicBezTo>
                    <a:cubicBezTo>
                      <a:pt x="719" y="2508"/>
                      <a:pt x="719" y="2508"/>
                      <a:pt x="719" y="2508"/>
                    </a:cubicBezTo>
                    <a:cubicBezTo>
                      <a:pt x="719" y="2438"/>
                      <a:pt x="719" y="2438"/>
                      <a:pt x="719" y="2438"/>
                    </a:cubicBezTo>
                    <a:cubicBezTo>
                      <a:pt x="722" y="2438"/>
                      <a:pt x="722" y="2438"/>
                      <a:pt x="722" y="2438"/>
                    </a:cubicBezTo>
                    <a:close/>
                    <a:moveTo>
                      <a:pt x="722" y="2575"/>
                    </a:moveTo>
                    <a:cubicBezTo>
                      <a:pt x="722" y="2586"/>
                      <a:pt x="722" y="2586"/>
                      <a:pt x="722" y="2586"/>
                    </a:cubicBezTo>
                    <a:cubicBezTo>
                      <a:pt x="721" y="2582"/>
                      <a:pt x="721" y="2579"/>
                      <a:pt x="720" y="2575"/>
                    </a:cubicBezTo>
                    <a:cubicBezTo>
                      <a:pt x="722" y="2575"/>
                      <a:pt x="722" y="2575"/>
                      <a:pt x="722" y="2575"/>
                    </a:cubicBezTo>
                    <a:close/>
                    <a:moveTo>
                      <a:pt x="722" y="3155"/>
                    </a:moveTo>
                    <a:cubicBezTo>
                      <a:pt x="722" y="3193"/>
                      <a:pt x="722" y="3193"/>
                      <a:pt x="722" y="3193"/>
                    </a:cubicBezTo>
                    <a:cubicBezTo>
                      <a:pt x="719" y="3194"/>
                      <a:pt x="719" y="3194"/>
                      <a:pt x="719" y="3194"/>
                    </a:cubicBezTo>
                    <a:cubicBezTo>
                      <a:pt x="719" y="3156"/>
                      <a:pt x="719" y="3156"/>
                      <a:pt x="719" y="3156"/>
                    </a:cubicBezTo>
                    <a:cubicBezTo>
                      <a:pt x="722" y="3155"/>
                      <a:pt x="722" y="3155"/>
                      <a:pt x="722" y="3155"/>
                    </a:cubicBezTo>
                    <a:close/>
                    <a:moveTo>
                      <a:pt x="722" y="3253"/>
                    </a:moveTo>
                    <a:cubicBezTo>
                      <a:pt x="722" y="3292"/>
                      <a:pt x="722" y="3292"/>
                      <a:pt x="722" y="3292"/>
                    </a:cubicBezTo>
                    <a:cubicBezTo>
                      <a:pt x="721" y="3292"/>
                      <a:pt x="720" y="3293"/>
                      <a:pt x="719" y="3293"/>
                    </a:cubicBezTo>
                    <a:cubicBezTo>
                      <a:pt x="719" y="3253"/>
                      <a:pt x="719" y="3253"/>
                      <a:pt x="719" y="3253"/>
                    </a:cubicBezTo>
                    <a:cubicBezTo>
                      <a:pt x="720" y="3253"/>
                      <a:pt x="721" y="3253"/>
                      <a:pt x="722" y="3253"/>
                    </a:cubicBezTo>
                    <a:close/>
                    <a:moveTo>
                      <a:pt x="722" y="3476"/>
                    </a:moveTo>
                    <a:cubicBezTo>
                      <a:pt x="722" y="3539"/>
                      <a:pt x="722" y="3539"/>
                      <a:pt x="722" y="3539"/>
                    </a:cubicBezTo>
                    <a:cubicBezTo>
                      <a:pt x="719" y="3541"/>
                      <a:pt x="719" y="3541"/>
                      <a:pt x="719" y="3541"/>
                    </a:cubicBezTo>
                    <a:cubicBezTo>
                      <a:pt x="719" y="3476"/>
                      <a:pt x="719" y="3476"/>
                      <a:pt x="719" y="3476"/>
                    </a:cubicBezTo>
                    <a:cubicBezTo>
                      <a:pt x="720" y="3476"/>
                      <a:pt x="721" y="3476"/>
                      <a:pt x="722" y="3476"/>
                    </a:cubicBezTo>
                    <a:close/>
                    <a:moveTo>
                      <a:pt x="722" y="3760"/>
                    </a:moveTo>
                    <a:cubicBezTo>
                      <a:pt x="722" y="3926"/>
                      <a:pt x="722" y="3926"/>
                      <a:pt x="722" y="3926"/>
                    </a:cubicBezTo>
                    <a:cubicBezTo>
                      <a:pt x="721" y="3925"/>
                      <a:pt x="720" y="3924"/>
                      <a:pt x="719" y="3924"/>
                    </a:cubicBezTo>
                    <a:cubicBezTo>
                      <a:pt x="719" y="3757"/>
                      <a:pt x="719" y="3757"/>
                      <a:pt x="719" y="3757"/>
                    </a:cubicBezTo>
                    <a:cubicBezTo>
                      <a:pt x="720" y="3759"/>
                      <a:pt x="721" y="3759"/>
                      <a:pt x="722" y="3760"/>
                    </a:cubicBezTo>
                    <a:close/>
                    <a:moveTo>
                      <a:pt x="719" y="1271"/>
                    </a:moveTo>
                    <a:cubicBezTo>
                      <a:pt x="720" y="1269"/>
                      <a:pt x="720" y="1267"/>
                      <a:pt x="720" y="1266"/>
                    </a:cubicBezTo>
                    <a:cubicBezTo>
                      <a:pt x="720" y="1267"/>
                      <a:pt x="719" y="1268"/>
                      <a:pt x="719" y="1269"/>
                    </a:cubicBezTo>
                    <a:cubicBezTo>
                      <a:pt x="719" y="1271"/>
                      <a:pt x="719" y="1271"/>
                      <a:pt x="719" y="1271"/>
                    </a:cubicBezTo>
                    <a:close/>
                    <a:moveTo>
                      <a:pt x="720" y="1266"/>
                    </a:moveTo>
                    <a:cubicBezTo>
                      <a:pt x="720" y="1267"/>
                      <a:pt x="720" y="1269"/>
                      <a:pt x="719" y="1271"/>
                    </a:cubicBezTo>
                    <a:cubicBezTo>
                      <a:pt x="720" y="1269"/>
                      <a:pt x="720" y="1267"/>
                      <a:pt x="720" y="1266"/>
                    </a:cubicBezTo>
                    <a:cubicBezTo>
                      <a:pt x="720" y="1267"/>
                      <a:pt x="719" y="1268"/>
                      <a:pt x="719" y="1269"/>
                    </a:cubicBezTo>
                    <a:cubicBezTo>
                      <a:pt x="719" y="1268"/>
                      <a:pt x="720" y="1267"/>
                      <a:pt x="720" y="1266"/>
                    </a:cubicBezTo>
                    <a:close/>
                    <a:moveTo>
                      <a:pt x="719" y="611"/>
                    </a:moveTo>
                    <a:cubicBezTo>
                      <a:pt x="719" y="777"/>
                      <a:pt x="719" y="777"/>
                      <a:pt x="719" y="777"/>
                    </a:cubicBezTo>
                    <a:cubicBezTo>
                      <a:pt x="718" y="778"/>
                      <a:pt x="717" y="779"/>
                      <a:pt x="716" y="780"/>
                    </a:cubicBezTo>
                    <a:cubicBezTo>
                      <a:pt x="716" y="614"/>
                      <a:pt x="716" y="614"/>
                      <a:pt x="716" y="614"/>
                    </a:cubicBezTo>
                    <a:cubicBezTo>
                      <a:pt x="717" y="613"/>
                      <a:pt x="718" y="612"/>
                      <a:pt x="719" y="611"/>
                    </a:cubicBezTo>
                    <a:close/>
                    <a:moveTo>
                      <a:pt x="719" y="1154"/>
                    </a:moveTo>
                    <a:cubicBezTo>
                      <a:pt x="719" y="1165"/>
                      <a:pt x="719" y="1165"/>
                      <a:pt x="719" y="1165"/>
                    </a:cubicBezTo>
                    <a:cubicBezTo>
                      <a:pt x="718" y="1165"/>
                      <a:pt x="717" y="1165"/>
                      <a:pt x="716" y="1165"/>
                    </a:cubicBezTo>
                    <a:cubicBezTo>
                      <a:pt x="716" y="1155"/>
                      <a:pt x="716" y="1155"/>
                      <a:pt x="716" y="1155"/>
                    </a:cubicBezTo>
                    <a:cubicBezTo>
                      <a:pt x="717" y="1155"/>
                      <a:pt x="718" y="1154"/>
                      <a:pt x="719" y="1154"/>
                    </a:cubicBezTo>
                    <a:close/>
                    <a:moveTo>
                      <a:pt x="719" y="1187"/>
                    </a:moveTo>
                    <a:cubicBezTo>
                      <a:pt x="719" y="1260"/>
                      <a:pt x="719" y="1260"/>
                      <a:pt x="719" y="1260"/>
                    </a:cubicBezTo>
                    <a:cubicBezTo>
                      <a:pt x="719" y="1259"/>
                      <a:pt x="719" y="1258"/>
                      <a:pt x="718" y="1258"/>
                    </a:cubicBezTo>
                    <a:cubicBezTo>
                      <a:pt x="717" y="1257"/>
                      <a:pt x="717" y="1256"/>
                      <a:pt x="716" y="1255"/>
                    </a:cubicBezTo>
                    <a:cubicBezTo>
                      <a:pt x="716" y="1185"/>
                      <a:pt x="716" y="1185"/>
                      <a:pt x="716" y="1185"/>
                    </a:cubicBezTo>
                    <a:cubicBezTo>
                      <a:pt x="717" y="1186"/>
                      <a:pt x="718" y="1186"/>
                      <a:pt x="719" y="1187"/>
                    </a:cubicBezTo>
                    <a:close/>
                    <a:moveTo>
                      <a:pt x="719" y="1269"/>
                    </a:moveTo>
                    <a:cubicBezTo>
                      <a:pt x="719" y="1271"/>
                      <a:pt x="719" y="1271"/>
                      <a:pt x="719" y="1271"/>
                    </a:cubicBezTo>
                    <a:cubicBezTo>
                      <a:pt x="719" y="1272"/>
                      <a:pt x="719" y="1272"/>
                      <a:pt x="718" y="1273"/>
                    </a:cubicBezTo>
                    <a:cubicBezTo>
                      <a:pt x="719" y="1272"/>
                      <a:pt x="719" y="1271"/>
                      <a:pt x="719" y="1269"/>
                    </a:cubicBezTo>
                    <a:close/>
                    <a:moveTo>
                      <a:pt x="719" y="1272"/>
                    </a:moveTo>
                    <a:cubicBezTo>
                      <a:pt x="718" y="1277"/>
                      <a:pt x="717" y="1281"/>
                      <a:pt x="716" y="1286"/>
                    </a:cubicBezTo>
                    <a:cubicBezTo>
                      <a:pt x="716" y="1304"/>
                      <a:pt x="716" y="1304"/>
                      <a:pt x="716" y="1304"/>
                    </a:cubicBezTo>
                    <a:cubicBezTo>
                      <a:pt x="716" y="1303"/>
                      <a:pt x="717" y="1303"/>
                      <a:pt x="718" y="1303"/>
                    </a:cubicBezTo>
                    <a:cubicBezTo>
                      <a:pt x="718" y="1303"/>
                      <a:pt x="718" y="1305"/>
                      <a:pt x="717" y="1305"/>
                    </a:cubicBezTo>
                    <a:cubicBezTo>
                      <a:pt x="717" y="1305"/>
                      <a:pt x="717" y="1306"/>
                      <a:pt x="716" y="1305"/>
                    </a:cubicBezTo>
                    <a:cubicBezTo>
                      <a:pt x="716" y="1305"/>
                      <a:pt x="716" y="1305"/>
                      <a:pt x="716" y="1305"/>
                    </a:cubicBezTo>
                    <a:cubicBezTo>
                      <a:pt x="717" y="1306"/>
                      <a:pt x="718" y="1305"/>
                      <a:pt x="718" y="1305"/>
                    </a:cubicBezTo>
                    <a:cubicBezTo>
                      <a:pt x="718" y="1304"/>
                      <a:pt x="719" y="1303"/>
                      <a:pt x="719" y="1301"/>
                    </a:cubicBezTo>
                    <a:cubicBezTo>
                      <a:pt x="719" y="1272"/>
                      <a:pt x="719" y="1272"/>
                      <a:pt x="719" y="1272"/>
                    </a:cubicBezTo>
                    <a:close/>
                    <a:moveTo>
                      <a:pt x="719" y="1405"/>
                    </a:moveTo>
                    <a:cubicBezTo>
                      <a:pt x="719" y="1458"/>
                      <a:pt x="719" y="1458"/>
                      <a:pt x="719" y="1458"/>
                    </a:cubicBezTo>
                    <a:cubicBezTo>
                      <a:pt x="718" y="1453"/>
                      <a:pt x="717" y="1449"/>
                      <a:pt x="716" y="1445"/>
                    </a:cubicBezTo>
                    <a:cubicBezTo>
                      <a:pt x="716" y="1403"/>
                      <a:pt x="716" y="1403"/>
                      <a:pt x="716" y="1403"/>
                    </a:cubicBezTo>
                    <a:cubicBezTo>
                      <a:pt x="717" y="1404"/>
                      <a:pt x="718" y="1404"/>
                      <a:pt x="719" y="1405"/>
                    </a:cubicBezTo>
                    <a:close/>
                    <a:moveTo>
                      <a:pt x="719" y="1586"/>
                    </a:moveTo>
                    <a:cubicBezTo>
                      <a:pt x="719" y="1630"/>
                      <a:pt x="719" y="1630"/>
                      <a:pt x="719" y="1630"/>
                    </a:cubicBezTo>
                    <a:cubicBezTo>
                      <a:pt x="718" y="1630"/>
                      <a:pt x="717" y="1630"/>
                      <a:pt x="716" y="1630"/>
                    </a:cubicBezTo>
                    <a:cubicBezTo>
                      <a:pt x="716" y="1590"/>
                      <a:pt x="716" y="1590"/>
                      <a:pt x="716" y="1590"/>
                    </a:cubicBezTo>
                    <a:cubicBezTo>
                      <a:pt x="717" y="1589"/>
                      <a:pt x="718" y="1587"/>
                      <a:pt x="719" y="1586"/>
                    </a:cubicBezTo>
                    <a:close/>
                    <a:moveTo>
                      <a:pt x="719" y="1949"/>
                    </a:moveTo>
                    <a:cubicBezTo>
                      <a:pt x="719" y="1963"/>
                      <a:pt x="719" y="1963"/>
                      <a:pt x="719" y="1963"/>
                    </a:cubicBezTo>
                    <a:cubicBezTo>
                      <a:pt x="717" y="1963"/>
                      <a:pt x="717" y="1963"/>
                      <a:pt x="717" y="1963"/>
                    </a:cubicBezTo>
                    <a:cubicBezTo>
                      <a:pt x="717" y="1959"/>
                      <a:pt x="718" y="1954"/>
                      <a:pt x="719" y="1949"/>
                    </a:cubicBezTo>
                    <a:close/>
                    <a:moveTo>
                      <a:pt x="719" y="2032"/>
                    </a:moveTo>
                    <a:cubicBezTo>
                      <a:pt x="719" y="2101"/>
                      <a:pt x="719" y="2101"/>
                      <a:pt x="719" y="2101"/>
                    </a:cubicBezTo>
                    <a:cubicBezTo>
                      <a:pt x="716" y="2101"/>
                      <a:pt x="716" y="2101"/>
                      <a:pt x="716" y="2101"/>
                    </a:cubicBezTo>
                    <a:cubicBezTo>
                      <a:pt x="716" y="2031"/>
                      <a:pt x="716" y="2031"/>
                      <a:pt x="716" y="2031"/>
                    </a:cubicBezTo>
                    <a:cubicBezTo>
                      <a:pt x="719" y="2032"/>
                      <a:pt x="719" y="2032"/>
                      <a:pt x="719" y="2032"/>
                    </a:cubicBezTo>
                    <a:close/>
                    <a:moveTo>
                      <a:pt x="719" y="2168"/>
                    </a:moveTo>
                    <a:cubicBezTo>
                      <a:pt x="719" y="2236"/>
                      <a:pt x="719" y="2236"/>
                      <a:pt x="719" y="2236"/>
                    </a:cubicBezTo>
                    <a:cubicBezTo>
                      <a:pt x="716" y="2236"/>
                      <a:pt x="716" y="2236"/>
                      <a:pt x="716" y="2236"/>
                    </a:cubicBezTo>
                    <a:cubicBezTo>
                      <a:pt x="716" y="2168"/>
                      <a:pt x="716" y="2168"/>
                      <a:pt x="716" y="2168"/>
                    </a:cubicBezTo>
                    <a:cubicBezTo>
                      <a:pt x="719" y="2168"/>
                      <a:pt x="719" y="2168"/>
                      <a:pt x="719" y="2168"/>
                    </a:cubicBezTo>
                    <a:close/>
                    <a:moveTo>
                      <a:pt x="719" y="2303"/>
                    </a:moveTo>
                    <a:cubicBezTo>
                      <a:pt x="719" y="2371"/>
                      <a:pt x="719" y="2371"/>
                      <a:pt x="719" y="2371"/>
                    </a:cubicBezTo>
                    <a:cubicBezTo>
                      <a:pt x="716" y="2371"/>
                      <a:pt x="716" y="2371"/>
                      <a:pt x="716" y="2371"/>
                    </a:cubicBezTo>
                    <a:cubicBezTo>
                      <a:pt x="716" y="2303"/>
                      <a:pt x="716" y="2303"/>
                      <a:pt x="716" y="2303"/>
                    </a:cubicBezTo>
                    <a:cubicBezTo>
                      <a:pt x="719" y="2303"/>
                      <a:pt x="719" y="2303"/>
                      <a:pt x="719" y="2303"/>
                    </a:cubicBezTo>
                    <a:close/>
                    <a:moveTo>
                      <a:pt x="719" y="2438"/>
                    </a:moveTo>
                    <a:cubicBezTo>
                      <a:pt x="719" y="2508"/>
                      <a:pt x="719" y="2508"/>
                      <a:pt x="719" y="2508"/>
                    </a:cubicBezTo>
                    <a:cubicBezTo>
                      <a:pt x="716" y="2508"/>
                      <a:pt x="716" y="2508"/>
                      <a:pt x="716" y="2508"/>
                    </a:cubicBezTo>
                    <a:cubicBezTo>
                      <a:pt x="716" y="2438"/>
                      <a:pt x="716" y="2438"/>
                      <a:pt x="716" y="2438"/>
                    </a:cubicBezTo>
                    <a:cubicBezTo>
                      <a:pt x="719" y="2438"/>
                      <a:pt x="719" y="2438"/>
                      <a:pt x="719" y="2438"/>
                    </a:cubicBezTo>
                    <a:close/>
                    <a:moveTo>
                      <a:pt x="719" y="3156"/>
                    </a:moveTo>
                    <a:cubicBezTo>
                      <a:pt x="719" y="3194"/>
                      <a:pt x="719" y="3194"/>
                      <a:pt x="719" y="3194"/>
                    </a:cubicBezTo>
                    <a:cubicBezTo>
                      <a:pt x="716" y="3196"/>
                      <a:pt x="716" y="3196"/>
                      <a:pt x="716" y="3196"/>
                    </a:cubicBezTo>
                    <a:cubicBezTo>
                      <a:pt x="716" y="3158"/>
                      <a:pt x="716" y="3158"/>
                      <a:pt x="716" y="3158"/>
                    </a:cubicBezTo>
                    <a:cubicBezTo>
                      <a:pt x="719" y="3156"/>
                      <a:pt x="719" y="3156"/>
                      <a:pt x="719" y="3156"/>
                    </a:cubicBezTo>
                    <a:close/>
                    <a:moveTo>
                      <a:pt x="719" y="3253"/>
                    </a:moveTo>
                    <a:cubicBezTo>
                      <a:pt x="719" y="3293"/>
                      <a:pt x="719" y="3293"/>
                      <a:pt x="719" y="3293"/>
                    </a:cubicBezTo>
                    <a:cubicBezTo>
                      <a:pt x="718" y="3294"/>
                      <a:pt x="717" y="3294"/>
                      <a:pt x="716" y="3295"/>
                    </a:cubicBezTo>
                    <a:cubicBezTo>
                      <a:pt x="716" y="3255"/>
                      <a:pt x="716" y="3255"/>
                      <a:pt x="716" y="3255"/>
                    </a:cubicBezTo>
                    <a:cubicBezTo>
                      <a:pt x="717" y="3254"/>
                      <a:pt x="718" y="3254"/>
                      <a:pt x="719" y="3253"/>
                    </a:cubicBezTo>
                    <a:close/>
                    <a:moveTo>
                      <a:pt x="719" y="3476"/>
                    </a:moveTo>
                    <a:cubicBezTo>
                      <a:pt x="719" y="3541"/>
                      <a:pt x="719" y="3541"/>
                      <a:pt x="719" y="3541"/>
                    </a:cubicBezTo>
                    <a:cubicBezTo>
                      <a:pt x="716" y="3543"/>
                      <a:pt x="716" y="3543"/>
                      <a:pt x="716" y="3543"/>
                    </a:cubicBezTo>
                    <a:cubicBezTo>
                      <a:pt x="716" y="3506"/>
                      <a:pt x="716" y="3506"/>
                      <a:pt x="716" y="3506"/>
                    </a:cubicBezTo>
                    <a:cubicBezTo>
                      <a:pt x="719" y="3502"/>
                      <a:pt x="719" y="3502"/>
                      <a:pt x="719" y="3502"/>
                    </a:cubicBezTo>
                    <a:cubicBezTo>
                      <a:pt x="718" y="3502"/>
                      <a:pt x="717" y="3502"/>
                      <a:pt x="716" y="3502"/>
                    </a:cubicBezTo>
                    <a:cubicBezTo>
                      <a:pt x="716" y="3475"/>
                      <a:pt x="716" y="3475"/>
                      <a:pt x="716" y="3475"/>
                    </a:cubicBezTo>
                    <a:cubicBezTo>
                      <a:pt x="717" y="3475"/>
                      <a:pt x="718" y="3475"/>
                      <a:pt x="719" y="3476"/>
                    </a:cubicBezTo>
                    <a:close/>
                    <a:moveTo>
                      <a:pt x="719" y="3757"/>
                    </a:moveTo>
                    <a:cubicBezTo>
                      <a:pt x="719" y="3924"/>
                      <a:pt x="719" y="3924"/>
                      <a:pt x="719" y="3924"/>
                    </a:cubicBezTo>
                    <a:cubicBezTo>
                      <a:pt x="718" y="3923"/>
                      <a:pt x="717" y="3922"/>
                      <a:pt x="716" y="3921"/>
                    </a:cubicBezTo>
                    <a:cubicBezTo>
                      <a:pt x="716" y="3754"/>
                      <a:pt x="716" y="3754"/>
                      <a:pt x="716" y="3754"/>
                    </a:cubicBezTo>
                    <a:cubicBezTo>
                      <a:pt x="717" y="3755"/>
                      <a:pt x="718" y="3756"/>
                      <a:pt x="719" y="3757"/>
                    </a:cubicBezTo>
                    <a:close/>
                    <a:moveTo>
                      <a:pt x="716" y="1304"/>
                    </a:moveTo>
                    <a:cubicBezTo>
                      <a:pt x="717" y="1303"/>
                      <a:pt x="717" y="1303"/>
                      <a:pt x="718" y="1301"/>
                    </a:cubicBezTo>
                    <a:cubicBezTo>
                      <a:pt x="718" y="1302"/>
                      <a:pt x="718" y="1305"/>
                      <a:pt x="717" y="1305"/>
                    </a:cubicBezTo>
                    <a:cubicBezTo>
                      <a:pt x="717" y="1305"/>
                      <a:pt x="717" y="1306"/>
                      <a:pt x="716" y="1305"/>
                    </a:cubicBezTo>
                    <a:cubicBezTo>
                      <a:pt x="717" y="1306"/>
                      <a:pt x="717" y="1305"/>
                      <a:pt x="717" y="1305"/>
                    </a:cubicBezTo>
                    <a:cubicBezTo>
                      <a:pt x="718" y="1305"/>
                      <a:pt x="718" y="1303"/>
                      <a:pt x="718" y="1303"/>
                    </a:cubicBezTo>
                    <a:cubicBezTo>
                      <a:pt x="717" y="1303"/>
                      <a:pt x="716" y="1303"/>
                      <a:pt x="716" y="1304"/>
                    </a:cubicBezTo>
                    <a:cubicBezTo>
                      <a:pt x="716" y="1303"/>
                      <a:pt x="717" y="1303"/>
                      <a:pt x="718" y="1303"/>
                    </a:cubicBezTo>
                    <a:cubicBezTo>
                      <a:pt x="718" y="1303"/>
                      <a:pt x="718" y="1305"/>
                      <a:pt x="717" y="1305"/>
                    </a:cubicBezTo>
                    <a:cubicBezTo>
                      <a:pt x="717" y="1305"/>
                      <a:pt x="717" y="1306"/>
                      <a:pt x="716" y="1305"/>
                    </a:cubicBezTo>
                    <a:cubicBezTo>
                      <a:pt x="717" y="1306"/>
                      <a:pt x="717" y="1305"/>
                      <a:pt x="717" y="1305"/>
                    </a:cubicBezTo>
                    <a:cubicBezTo>
                      <a:pt x="718" y="1305"/>
                      <a:pt x="718" y="1303"/>
                      <a:pt x="718" y="1303"/>
                    </a:cubicBezTo>
                    <a:cubicBezTo>
                      <a:pt x="717" y="1303"/>
                      <a:pt x="716" y="1303"/>
                      <a:pt x="716" y="1304"/>
                    </a:cubicBezTo>
                    <a:cubicBezTo>
                      <a:pt x="716" y="1303"/>
                      <a:pt x="717" y="1303"/>
                      <a:pt x="718" y="1303"/>
                    </a:cubicBezTo>
                    <a:cubicBezTo>
                      <a:pt x="718" y="1303"/>
                      <a:pt x="718" y="1305"/>
                      <a:pt x="717" y="1305"/>
                    </a:cubicBezTo>
                    <a:cubicBezTo>
                      <a:pt x="717" y="1305"/>
                      <a:pt x="717" y="1306"/>
                      <a:pt x="716" y="1305"/>
                    </a:cubicBezTo>
                    <a:cubicBezTo>
                      <a:pt x="717" y="1306"/>
                      <a:pt x="717" y="1305"/>
                      <a:pt x="717" y="1305"/>
                    </a:cubicBezTo>
                    <a:cubicBezTo>
                      <a:pt x="718" y="1305"/>
                      <a:pt x="718" y="1303"/>
                      <a:pt x="718" y="1303"/>
                    </a:cubicBezTo>
                    <a:cubicBezTo>
                      <a:pt x="717" y="1303"/>
                      <a:pt x="716" y="1303"/>
                      <a:pt x="716" y="1304"/>
                    </a:cubicBezTo>
                    <a:cubicBezTo>
                      <a:pt x="716" y="1303"/>
                      <a:pt x="717" y="1303"/>
                      <a:pt x="718" y="1303"/>
                    </a:cubicBezTo>
                    <a:cubicBezTo>
                      <a:pt x="718" y="1303"/>
                      <a:pt x="718" y="1305"/>
                      <a:pt x="717" y="1305"/>
                    </a:cubicBezTo>
                    <a:cubicBezTo>
                      <a:pt x="717" y="1305"/>
                      <a:pt x="717" y="1306"/>
                      <a:pt x="716" y="1305"/>
                    </a:cubicBezTo>
                    <a:cubicBezTo>
                      <a:pt x="717" y="1306"/>
                      <a:pt x="717" y="1305"/>
                      <a:pt x="717" y="1305"/>
                    </a:cubicBezTo>
                    <a:cubicBezTo>
                      <a:pt x="718" y="1305"/>
                      <a:pt x="718" y="1303"/>
                      <a:pt x="718" y="1303"/>
                    </a:cubicBezTo>
                    <a:cubicBezTo>
                      <a:pt x="717" y="1303"/>
                      <a:pt x="716" y="1303"/>
                      <a:pt x="716" y="1304"/>
                    </a:cubicBezTo>
                    <a:cubicBezTo>
                      <a:pt x="716" y="1304"/>
                      <a:pt x="716" y="1304"/>
                      <a:pt x="716" y="1304"/>
                    </a:cubicBezTo>
                    <a:close/>
                    <a:moveTo>
                      <a:pt x="719" y="1271"/>
                    </a:moveTo>
                    <a:cubicBezTo>
                      <a:pt x="719" y="1272"/>
                      <a:pt x="719" y="1272"/>
                      <a:pt x="718" y="1273"/>
                    </a:cubicBezTo>
                    <a:cubicBezTo>
                      <a:pt x="719" y="1272"/>
                      <a:pt x="719" y="1271"/>
                      <a:pt x="719" y="1269"/>
                    </a:cubicBezTo>
                    <a:cubicBezTo>
                      <a:pt x="719" y="1271"/>
                      <a:pt x="719" y="1272"/>
                      <a:pt x="718" y="1273"/>
                    </a:cubicBezTo>
                    <a:cubicBezTo>
                      <a:pt x="719" y="1272"/>
                      <a:pt x="719" y="1272"/>
                      <a:pt x="719" y="1271"/>
                    </a:cubicBezTo>
                    <a:close/>
                    <a:moveTo>
                      <a:pt x="716" y="614"/>
                    </a:moveTo>
                    <a:cubicBezTo>
                      <a:pt x="716" y="780"/>
                      <a:pt x="716" y="780"/>
                      <a:pt x="716" y="780"/>
                    </a:cubicBezTo>
                    <a:cubicBezTo>
                      <a:pt x="708" y="789"/>
                      <a:pt x="700" y="797"/>
                      <a:pt x="692" y="806"/>
                    </a:cubicBezTo>
                    <a:cubicBezTo>
                      <a:pt x="692" y="637"/>
                      <a:pt x="692" y="637"/>
                      <a:pt x="692" y="637"/>
                    </a:cubicBezTo>
                    <a:cubicBezTo>
                      <a:pt x="700" y="629"/>
                      <a:pt x="708" y="621"/>
                      <a:pt x="716" y="614"/>
                    </a:cubicBezTo>
                    <a:close/>
                    <a:moveTo>
                      <a:pt x="716" y="1155"/>
                    </a:moveTo>
                    <a:cubicBezTo>
                      <a:pt x="716" y="1165"/>
                      <a:pt x="716" y="1165"/>
                      <a:pt x="716" y="1165"/>
                    </a:cubicBezTo>
                    <a:cubicBezTo>
                      <a:pt x="711" y="1164"/>
                      <a:pt x="706" y="1164"/>
                      <a:pt x="704" y="1167"/>
                    </a:cubicBezTo>
                    <a:cubicBezTo>
                      <a:pt x="701" y="1170"/>
                      <a:pt x="705" y="1175"/>
                      <a:pt x="707" y="1177"/>
                    </a:cubicBezTo>
                    <a:cubicBezTo>
                      <a:pt x="708" y="1178"/>
                      <a:pt x="710" y="1181"/>
                      <a:pt x="716" y="1185"/>
                    </a:cubicBezTo>
                    <a:cubicBezTo>
                      <a:pt x="716" y="1255"/>
                      <a:pt x="716" y="1255"/>
                      <a:pt x="716" y="1255"/>
                    </a:cubicBezTo>
                    <a:cubicBezTo>
                      <a:pt x="712" y="1251"/>
                      <a:pt x="710" y="1250"/>
                      <a:pt x="709" y="1249"/>
                    </a:cubicBezTo>
                    <a:cubicBezTo>
                      <a:pt x="708" y="1248"/>
                      <a:pt x="700" y="1242"/>
                      <a:pt x="695" y="1239"/>
                    </a:cubicBezTo>
                    <a:cubicBezTo>
                      <a:pt x="692" y="1237"/>
                      <a:pt x="692" y="1237"/>
                      <a:pt x="692" y="1237"/>
                    </a:cubicBezTo>
                    <a:cubicBezTo>
                      <a:pt x="692" y="1161"/>
                      <a:pt x="692" y="1161"/>
                      <a:pt x="692" y="1161"/>
                    </a:cubicBezTo>
                    <a:cubicBezTo>
                      <a:pt x="696" y="1161"/>
                      <a:pt x="705" y="1159"/>
                      <a:pt x="716" y="1155"/>
                    </a:cubicBezTo>
                    <a:close/>
                    <a:moveTo>
                      <a:pt x="716" y="1286"/>
                    </a:moveTo>
                    <a:cubicBezTo>
                      <a:pt x="716" y="1304"/>
                      <a:pt x="716" y="1304"/>
                      <a:pt x="716" y="1304"/>
                    </a:cubicBezTo>
                    <a:cubicBezTo>
                      <a:pt x="715" y="1304"/>
                      <a:pt x="715" y="1304"/>
                      <a:pt x="715" y="1304"/>
                    </a:cubicBezTo>
                    <a:cubicBezTo>
                      <a:pt x="715" y="1300"/>
                      <a:pt x="715" y="1300"/>
                      <a:pt x="715" y="1300"/>
                    </a:cubicBezTo>
                    <a:cubicBezTo>
                      <a:pt x="714" y="1301"/>
                      <a:pt x="713" y="1303"/>
                      <a:pt x="715" y="1305"/>
                    </a:cubicBezTo>
                    <a:cubicBezTo>
                      <a:pt x="715" y="1305"/>
                      <a:pt x="716" y="1305"/>
                      <a:pt x="716" y="1305"/>
                    </a:cubicBezTo>
                    <a:cubicBezTo>
                      <a:pt x="716" y="1305"/>
                      <a:pt x="716" y="1305"/>
                      <a:pt x="716" y="1305"/>
                    </a:cubicBezTo>
                    <a:cubicBezTo>
                      <a:pt x="716" y="1305"/>
                      <a:pt x="716" y="1305"/>
                      <a:pt x="716" y="1305"/>
                    </a:cubicBezTo>
                    <a:cubicBezTo>
                      <a:pt x="712" y="1301"/>
                      <a:pt x="714" y="1294"/>
                      <a:pt x="716" y="1286"/>
                    </a:cubicBezTo>
                    <a:close/>
                    <a:moveTo>
                      <a:pt x="716" y="1304"/>
                    </a:moveTo>
                    <a:cubicBezTo>
                      <a:pt x="715" y="1304"/>
                      <a:pt x="715" y="1304"/>
                      <a:pt x="715" y="1304"/>
                    </a:cubicBezTo>
                    <a:cubicBezTo>
                      <a:pt x="715" y="1300"/>
                      <a:pt x="715" y="1300"/>
                      <a:pt x="715" y="1300"/>
                    </a:cubicBezTo>
                    <a:cubicBezTo>
                      <a:pt x="714" y="1301"/>
                      <a:pt x="713" y="1303"/>
                      <a:pt x="715" y="1305"/>
                    </a:cubicBezTo>
                    <a:cubicBezTo>
                      <a:pt x="715" y="1305"/>
                      <a:pt x="716" y="1305"/>
                      <a:pt x="716" y="1305"/>
                    </a:cubicBezTo>
                    <a:cubicBezTo>
                      <a:pt x="716" y="1305"/>
                      <a:pt x="715" y="1305"/>
                      <a:pt x="715" y="1305"/>
                    </a:cubicBezTo>
                    <a:cubicBezTo>
                      <a:pt x="713" y="1303"/>
                      <a:pt x="714" y="1301"/>
                      <a:pt x="715" y="1300"/>
                    </a:cubicBezTo>
                    <a:cubicBezTo>
                      <a:pt x="715" y="1301"/>
                      <a:pt x="715" y="1303"/>
                      <a:pt x="715" y="1304"/>
                    </a:cubicBezTo>
                    <a:cubicBezTo>
                      <a:pt x="715" y="1304"/>
                      <a:pt x="716" y="1304"/>
                      <a:pt x="716" y="1304"/>
                    </a:cubicBezTo>
                    <a:cubicBezTo>
                      <a:pt x="716" y="1304"/>
                      <a:pt x="716" y="1304"/>
                      <a:pt x="716" y="1304"/>
                    </a:cubicBezTo>
                    <a:close/>
                    <a:moveTo>
                      <a:pt x="716" y="1403"/>
                    </a:moveTo>
                    <a:cubicBezTo>
                      <a:pt x="716" y="1445"/>
                      <a:pt x="716" y="1445"/>
                      <a:pt x="716" y="1445"/>
                    </a:cubicBezTo>
                    <a:cubicBezTo>
                      <a:pt x="713" y="1437"/>
                      <a:pt x="709" y="1430"/>
                      <a:pt x="703" y="1425"/>
                    </a:cubicBezTo>
                    <a:cubicBezTo>
                      <a:pt x="692" y="1415"/>
                      <a:pt x="692" y="1415"/>
                      <a:pt x="692" y="1415"/>
                    </a:cubicBezTo>
                    <a:cubicBezTo>
                      <a:pt x="692" y="1415"/>
                      <a:pt x="692" y="1415"/>
                      <a:pt x="692" y="1415"/>
                    </a:cubicBezTo>
                    <a:cubicBezTo>
                      <a:pt x="692" y="1389"/>
                      <a:pt x="692" y="1389"/>
                      <a:pt x="692" y="1389"/>
                    </a:cubicBezTo>
                    <a:cubicBezTo>
                      <a:pt x="695" y="1392"/>
                      <a:pt x="695" y="1392"/>
                      <a:pt x="695" y="1392"/>
                    </a:cubicBezTo>
                    <a:cubicBezTo>
                      <a:pt x="698" y="1395"/>
                      <a:pt x="707" y="1399"/>
                      <a:pt x="716" y="1403"/>
                    </a:cubicBezTo>
                    <a:close/>
                    <a:moveTo>
                      <a:pt x="716" y="1590"/>
                    </a:moveTo>
                    <a:cubicBezTo>
                      <a:pt x="716" y="1630"/>
                      <a:pt x="716" y="1630"/>
                      <a:pt x="716" y="1630"/>
                    </a:cubicBezTo>
                    <a:cubicBezTo>
                      <a:pt x="710" y="1629"/>
                      <a:pt x="705" y="1628"/>
                      <a:pt x="702" y="1625"/>
                    </a:cubicBezTo>
                    <a:cubicBezTo>
                      <a:pt x="701" y="1624"/>
                      <a:pt x="695" y="1616"/>
                      <a:pt x="692" y="1608"/>
                    </a:cubicBezTo>
                    <a:cubicBezTo>
                      <a:pt x="692" y="1599"/>
                      <a:pt x="692" y="1599"/>
                      <a:pt x="692" y="1599"/>
                    </a:cubicBezTo>
                    <a:cubicBezTo>
                      <a:pt x="696" y="1595"/>
                      <a:pt x="707" y="1601"/>
                      <a:pt x="714" y="1593"/>
                    </a:cubicBezTo>
                    <a:cubicBezTo>
                      <a:pt x="715" y="1592"/>
                      <a:pt x="715" y="1591"/>
                      <a:pt x="716" y="1590"/>
                    </a:cubicBezTo>
                    <a:close/>
                    <a:moveTo>
                      <a:pt x="716" y="2031"/>
                    </a:moveTo>
                    <a:cubicBezTo>
                      <a:pt x="716" y="2101"/>
                      <a:pt x="716" y="2101"/>
                      <a:pt x="716" y="2101"/>
                    </a:cubicBezTo>
                    <a:cubicBezTo>
                      <a:pt x="696" y="2099"/>
                      <a:pt x="696" y="2099"/>
                      <a:pt x="696" y="2099"/>
                    </a:cubicBezTo>
                    <a:cubicBezTo>
                      <a:pt x="699" y="2076"/>
                      <a:pt x="702" y="2052"/>
                      <a:pt x="705" y="2029"/>
                    </a:cubicBezTo>
                    <a:cubicBezTo>
                      <a:pt x="716" y="2031"/>
                      <a:pt x="716" y="2031"/>
                      <a:pt x="716" y="2031"/>
                    </a:cubicBezTo>
                    <a:close/>
                    <a:moveTo>
                      <a:pt x="716" y="2168"/>
                    </a:moveTo>
                    <a:cubicBezTo>
                      <a:pt x="716" y="2236"/>
                      <a:pt x="716" y="2236"/>
                      <a:pt x="716" y="2236"/>
                    </a:cubicBezTo>
                    <a:cubicBezTo>
                      <a:pt x="692" y="2236"/>
                      <a:pt x="692" y="2236"/>
                      <a:pt x="692" y="2236"/>
                    </a:cubicBezTo>
                    <a:cubicBezTo>
                      <a:pt x="692" y="2166"/>
                      <a:pt x="692" y="2166"/>
                      <a:pt x="692" y="2166"/>
                    </a:cubicBezTo>
                    <a:cubicBezTo>
                      <a:pt x="716" y="2168"/>
                      <a:pt x="716" y="2168"/>
                      <a:pt x="716" y="2168"/>
                    </a:cubicBezTo>
                    <a:close/>
                    <a:moveTo>
                      <a:pt x="716" y="2303"/>
                    </a:moveTo>
                    <a:cubicBezTo>
                      <a:pt x="716" y="2371"/>
                      <a:pt x="716" y="2371"/>
                      <a:pt x="716" y="2371"/>
                    </a:cubicBezTo>
                    <a:cubicBezTo>
                      <a:pt x="692" y="2373"/>
                      <a:pt x="692" y="2373"/>
                      <a:pt x="692" y="2373"/>
                    </a:cubicBezTo>
                    <a:cubicBezTo>
                      <a:pt x="692" y="2371"/>
                      <a:pt x="692" y="2369"/>
                      <a:pt x="692" y="2368"/>
                    </a:cubicBezTo>
                    <a:cubicBezTo>
                      <a:pt x="692" y="2303"/>
                      <a:pt x="692" y="2303"/>
                      <a:pt x="692" y="2303"/>
                    </a:cubicBezTo>
                    <a:cubicBezTo>
                      <a:pt x="716" y="2303"/>
                      <a:pt x="716" y="2303"/>
                      <a:pt x="716" y="2303"/>
                    </a:cubicBezTo>
                    <a:close/>
                    <a:moveTo>
                      <a:pt x="716" y="2438"/>
                    </a:moveTo>
                    <a:cubicBezTo>
                      <a:pt x="716" y="2508"/>
                      <a:pt x="716" y="2508"/>
                      <a:pt x="716" y="2508"/>
                    </a:cubicBezTo>
                    <a:cubicBezTo>
                      <a:pt x="708" y="2509"/>
                      <a:pt x="708" y="2509"/>
                      <a:pt x="708" y="2509"/>
                    </a:cubicBezTo>
                    <a:cubicBezTo>
                      <a:pt x="704" y="2487"/>
                      <a:pt x="701" y="2463"/>
                      <a:pt x="698" y="2440"/>
                    </a:cubicBezTo>
                    <a:cubicBezTo>
                      <a:pt x="716" y="2438"/>
                      <a:pt x="716" y="2438"/>
                      <a:pt x="716" y="2438"/>
                    </a:cubicBezTo>
                    <a:close/>
                    <a:moveTo>
                      <a:pt x="716" y="3158"/>
                    </a:moveTo>
                    <a:cubicBezTo>
                      <a:pt x="716" y="3196"/>
                      <a:pt x="716" y="3196"/>
                      <a:pt x="716" y="3196"/>
                    </a:cubicBezTo>
                    <a:cubicBezTo>
                      <a:pt x="692" y="3208"/>
                      <a:pt x="692" y="3208"/>
                      <a:pt x="692" y="3208"/>
                    </a:cubicBezTo>
                    <a:cubicBezTo>
                      <a:pt x="692" y="3169"/>
                      <a:pt x="692" y="3169"/>
                      <a:pt x="692" y="3169"/>
                    </a:cubicBezTo>
                    <a:cubicBezTo>
                      <a:pt x="716" y="3158"/>
                      <a:pt x="716" y="3158"/>
                      <a:pt x="716" y="3158"/>
                    </a:cubicBezTo>
                    <a:close/>
                    <a:moveTo>
                      <a:pt x="716" y="3255"/>
                    </a:moveTo>
                    <a:cubicBezTo>
                      <a:pt x="716" y="3295"/>
                      <a:pt x="716" y="3295"/>
                      <a:pt x="716" y="3295"/>
                    </a:cubicBezTo>
                    <a:cubicBezTo>
                      <a:pt x="711" y="3298"/>
                      <a:pt x="706" y="3300"/>
                      <a:pt x="701" y="3304"/>
                    </a:cubicBezTo>
                    <a:cubicBezTo>
                      <a:pt x="698" y="3306"/>
                      <a:pt x="695" y="3308"/>
                      <a:pt x="692" y="3310"/>
                    </a:cubicBezTo>
                    <a:cubicBezTo>
                      <a:pt x="692" y="3266"/>
                      <a:pt x="692" y="3266"/>
                      <a:pt x="692" y="3266"/>
                    </a:cubicBezTo>
                    <a:cubicBezTo>
                      <a:pt x="700" y="3262"/>
                      <a:pt x="708" y="3258"/>
                      <a:pt x="716" y="3255"/>
                    </a:cubicBezTo>
                    <a:close/>
                    <a:moveTo>
                      <a:pt x="716" y="3475"/>
                    </a:moveTo>
                    <a:cubicBezTo>
                      <a:pt x="716" y="3502"/>
                      <a:pt x="716" y="3502"/>
                      <a:pt x="716" y="3502"/>
                    </a:cubicBezTo>
                    <a:cubicBezTo>
                      <a:pt x="708" y="3501"/>
                      <a:pt x="700" y="3499"/>
                      <a:pt x="692" y="3496"/>
                    </a:cubicBezTo>
                    <a:cubicBezTo>
                      <a:pt x="692" y="3467"/>
                      <a:pt x="692" y="3467"/>
                      <a:pt x="692" y="3467"/>
                    </a:cubicBezTo>
                    <a:cubicBezTo>
                      <a:pt x="697" y="3469"/>
                      <a:pt x="702" y="3472"/>
                      <a:pt x="708" y="3473"/>
                    </a:cubicBezTo>
                    <a:cubicBezTo>
                      <a:pt x="710" y="3474"/>
                      <a:pt x="713" y="3475"/>
                      <a:pt x="716" y="3475"/>
                    </a:cubicBezTo>
                    <a:close/>
                    <a:moveTo>
                      <a:pt x="716" y="3506"/>
                    </a:moveTo>
                    <a:cubicBezTo>
                      <a:pt x="716" y="3543"/>
                      <a:pt x="716" y="3543"/>
                      <a:pt x="716" y="3543"/>
                    </a:cubicBezTo>
                    <a:cubicBezTo>
                      <a:pt x="710" y="3547"/>
                      <a:pt x="710" y="3547"/>
                      <a:pt x="710" y="3547"/>
                    </a:cubicBezTo>
                    <a:cubicBezTo>
                      <a:pt x="697" y="3528"/>
                      <a:pt x="697" y="3528"/>
                      <a:pt x="697" y="3528"/>
                    </a:cubicBezTo>
                    <a:cubicBezTo>
                      <a:pt x="716" y="3506"/>
                      <a:pt x="716" y="3506"/>
                      <a:pt x="716" y="3506"/>
                    </a:cubicBezTo>
                    <a:close/>
                    <a:moveTo>
                      <a:pt x="716" y="3754"/>
                    </a:moveTo>
                    <a:cubicBezTo>
                      <a:pt x="716" y="3921"/>
                      <a:pt x="716" y="3921"/>
                      <a:pt x="716" y="3921"/>
                    </a:cubicBezTo>
                    <a:cubicBezTo>
                      <a:pt x="708" y="3913"/>
                      <a:pt x="700" y="3905"/>
                      <a:pt x="692" y="3898"/>
                    </a:cubicBezTo>
                    <a:cubicBezTo>
                      <a:pt x="692" y="3729"/>
                      <a:pt x="692" y="3729"/>
                      <a:pt x="692" y="3729"/>
                    </a:cubicBezTo>
                    <a:cubicBezTo>
                      <a:pt x="700" y="3737"/>
                      <a:pt x="708" y="3746"/>
                      <a:pt x="716" y="3754"/>
                    </a:cubicBezTo>
                    <a:close/>
                    <a:moveTo>
                      <a:pt x="692" y="3027"/>
                    </a:moveTo>
                    <a:cubicBezTo>
                      <a:pt x="692" y="3010"/>
                      <a:pt x="692" y="3010"/>
                      <a:pt x="692" y="3010"/>
                    </a:cubicBezTo>
                    <a:cubicBezTo>
                      <a:pt x="697" y="3019"/>
                      <a:pt x="697" y="3019"/>
                      <a:pt x="697" y="3019"/>
                    </a:cubicBezTo>
                    <a:cubicBezTo>
                      <a:pt x="692" y="3027"/>
                      <a:pt x="692" y="3027"/>
                      <a:pt x="692" y="3027"/>
                    </a:cubicBezTo>
                    <a:close/>
                    <a:moveTo>
                      <a:pt x="715" y="1300"/>
                    </a:moveTo>
                    <a:cubicBezTo>
                      <a:pt x="715" y="1304"/>
                      <a:pt x="715" y="1304"/>
                      <a:pt x="715" y="1304"/>
                    </a:cubicBezTo>
                    <a:cubicBezTo>
                      <a:pt x="715" y="1304"/>
                      <a:pt x="715" y="1304"/>
                      <a:pt x="716" y="1304"/>
                    </a:cubicBezTo>
                    <a:cubicBezTo>
                      <a:pt x="715" y="1304"/>
                      <a:pt x="715" y="1304"/>
                      <a:pt x="715" y="1304"/>
                    </a:cubicBezTo>
                    <a:cubicBezTo>
                      <a:pt x="715" y="1300"/>
                      <a:pt x="715" y="1300"/>
                      <a:pt x="715" y="1300"/>
                    </a:cubicBezTo>
                    <a:cubicBezTo>
                      <a:pt x="714" y="1301"/>
                      <a:pt x="713" y="1303"/>
                      <a:pt x="715" y="1305"/>
                    </a:cubicBezTo>
                    <a:cubicBezTo>
                      <a:pt x="715" y="1305"/>
                      <a:pt x="716" y="1305"/>
                      <a:pt x="716" y="1305"/>
                    </a:cubicBezTo>
                    <a:cubicBezTo>
                      <a:pt x="716" y="1305"/>
                      <a:pt x="715" y="1305"/>
                      <a:pt x="715" y="1305"/>
                    </a:cubicBezTo>
                    <a:cubicBezTo>
                      <a:pt x="713" y="1303"/>
                      <a:pt x="714" y="1301"/>
                      <a:pt x="715" y="1300"/>
                    </a:cubicBezTo>
                    <a:close/>
                    <a:moveTo>
                      <a:pt x="715" y="1300"/>
                    </a:moveTo>
                    <a:cubicBezTo>
                      <a:pt x="715" y="1304"/>
                      <a:pt x="715" y="1304"/>
                      <a:pt x="715" y="1304"/>
                    </a:cubicBezTo>
                    <a:cubicBezTo>
                      <a:pt x="715" y="1304"/>
                      <a:pt x="715" y="1304"/>
                      <a:pt x="716" y="1304"/>
                    </a:cubicBezTo>
                    <a:cubicBezTo>
                      <a:pt x="715" y="1304"/>
                      <a:pt x="715" y="1304"/>
                      <a:pt x="715" y="1304"/>
                    </a:cubicBezTo>
                    <a:cubicBezTo>
                      <a:pt x="715" y="1300"/>
                      <a:pt x="715" y="1300"/>
                      <a:pt x="715" y="1300"/>
                    </a:cubicBezTo>
                    <a:cubicBezTo>
                      <a:pt x="714" y="1301"/>
                      <a:pt x="713" y="1303"/>
                      <a:pt x="715" y="1305"/>
                    </a:cubicBezTo>
                    <a:cubicBezTo>
                      <a:pt x="715" y="1305"/>
                      <a:pt x="716" y="1305"/>
                      <a:pt x="716" y="1305"/>
                    </a:cubicBezTo>
                    <a:cubicBezTo>
                      <a:pt x="716" y="1305"/>
                      <a:pt x="715" y="1305"/>
                      <a:pt x="715" y="1305"/>
                    </a:cubicBezTo>
                    <a:cubicBezTo>
                      <a:pt x="713" y="1303"/>
                      <a:pt x="714" y="1301"/>
                      <a:pt x="715" y="1300"/>
                    </a:cubicBezTo>
                    <a:close/>
                    <a:moveTo>
                      <a:pt x="715" y="1300"/>
                    </a:moveTo>
                    <a:cubicBezTo>
                      <a:pt x="715" y="1304"/>
                      <a:pt x="715" y="1304"/>
                      <a:pt x="715" y="1304"/>
                    </a:cubicBezTo>
                    <a:cubicBezTo>
                      <a:pt x="715" y="1304"/>
                      <a:pt x="715" y="1304"/>
                      <a:pt x="716" y="1304"/>
                    </a:cubicBezTo>
                    <a:cubicBezTo>
                      <a:pt x="715" y="1304"/>
                      <a:pt x="715" y="1304"/>
                      <a:pt x="715" y="1304"/>
                    </a:cubicBezTo>
                    <a:cubicBezTo>
                      <a:pt x="715" y="1300"/>
                      <a:pt x="715" y="1300"/>
                      <a:pt x="715" y="1300"/>
                    </a:cubicBezTo>
                    <a:cubicBezTo>
                      <a:pt x="714" y="1301"/>
                      <a:pt x="713" y="1303"/>
                      <a:pt x="715" y="1305"/>
                    </a:cubicBezTo>
                    <a:cubicBezTo>
                      <a:pt x="715" y="1305"/>
                      <a:pt x="716" y="1305"/>
                      <a:pt x="716" y="1305"/>
                    </a:cubicBezTo>
                    <a:cubicBezTo>
                      <a:pt x="716" y="1305"/>
                      <a:pt x="715" y="1305"/>
                      <a:pt x="715" y="1305"/>
                    </a:cubicBezTo>
                    <a:cubicBezTo>
                      <a:pt x="713" y="1303"/>
                      <a:pt x="714" y="1301"/>
                      <a:pt x="715" y="1300"/>
                    </a:cubicBezTo>
                    <a:close/>
                    <a:moveTo>
                      <a:pt x="692" y="637"/>
                    </a:moveTo>
                    <a:cubicBezTo>
                      <a:pt x="692" y="806"/>
                      <a:pt x="692" y="806"/>
                      <a:pt x="692" y="806"/>
                    </a:cubicBezTo>
                    <a:cubicBezTo>
                      <a:pt x="670" y="829"/>
                      <a:pt x="649" y="853"/>
                      <a:pt x="628" y="877"/>
                    </a:cubicBezTo>
                    <a:cubicBezTo>
                      <a:pt x="628" y="700"/>
                      <a:pt x="628" y="700"/>
                      <a:pt x="628" y="700"/>
                    </a:cubicBezTo>
                    <a:cubicBezTo>
                      <a:pt x="649" y="679"/>
                      <a:pt x="670" y="657"/>
                      <a:pt x="692" y="637"/>
                    </a:cubicBezTo>
                    <a:close/>
                    <a:moveTo>
                      <a:pt x="692" y="1161"/>
                    </a:moveTo>
                    <a:cubicBezTo>
                      <a:pt x="692" y="1237"/>
                      <a:pt x="692" y="1237"/>
                      <a:pt x="692" y="1237"/>
                    </a:cubicBezTo>
                    <a:cubicBezTo>
                      <a:pt x="643" y="1190"/>
                      <a:pt x="643" y="1190"/>
                      <a:pt x="643" y="1190"/>
                    </a:cubicBezTo>
                    <a:cubicBezTo>
                      <a:pt x="639" y="1186"/>
                      <a:pt x="634" y="1179"/>
                      <a:pt x="628" y="1172"/>
                    </a:cubicBezTo>
                    <a:cubicBezTo>
                      <a:pt x="628" y="1136"/>
                      <a:pt x="628" y="1136"/>
                      <a:pt x="628" y="1136"/>
                    </a:cubicBezTo>
                    <a:cubicBezTo>
                      <a:pt x="646" y="1137"/>
                      <a:pt x="670" y="1142"/>
                      <a:pt x="671" y="1143"/>
                    </a:cubicBezTo>
                    <a:cubicBezTo>
                      <a:pt x="690" y="1161"/>
                      <a:pt x="690" y="1161"/>
                      <a:pt x="690" y="1161"/>
                    </a:cubicBezTo>
                    <a:cubicBezTo>
                      <a:pt x="691" y="1161"/>
                      <a:pt x="691" y="1161"/>
                      <a:pt x="692" y="1161"/>
                    </a:cubicBezTo>
                    <a:close/>
                    <a:moveTo>
                      <a:pt x="692" y="1389"/>
                    </a:moveTo>
                    <a:cubicBezTo>
                      <a:pt x="692" y="1415"/>
                      <a:pt x="692" y="1415"/>
                      <a:pt x="692" y="1415"/>
                    </a:cubicBezTo>
                    <a:cubicBezTo>
                      <a:pt x="690" y="1413"/>
                      <a:pt x="679" y="1399"/>
                      <a:pt x="672" y="1391"/>
                    </a:cubicBezTo>
                    <a:cubicBezTo>
                      <a:pt x="628" y="1352"/>
                      <a:pt x="628" y="1352"/>
                      <a:pt x="628" y="1352"/>
                    </a:cubicBezTo>
                    <a:cubicBezTo>
                      <a:pt x="628" y="1326"/>
                      <a:pt x="628" y="1326"/>
                      <a:pt x="628" y="1326"/>
                    </a:cubicBezTo>
                    <a:cubicBezTo>
                      <a:pt x="636" y="1337"/>
                      <a:pt x="643" y="1346"/>
                      <a:pt x="648" y="1350"/>
                    </a:cubicBezTo>
                    <a:cubicBezTo>
                      <a:pt x="692" y="1389"/>
                      <a:pt x="692" y="1389"/>
                      <a:pt x="692" y="1389"/>
                    </a:cubicBezTo>
                    <a:close/>
                    <a:moveTo>
                      <a:pt x="692" y="1599"/>
                    </a:moveTo>
                    <a:cubicBezTo>
                      <a:pt x="692" y="1608"/>
                      <a:pt x="692" y="1608"/>
                      <a:pt x="692" y="1608"/>
                    </a:cubicBezTo>
                    <a:cubicBezTo>
                      <a:pt x="691" y="1604"/>
                      <a:pt x="690" y="1601"/>
                      <a:pt x="692" y="1599"/>
                    </a:cubicBezTo>
                    <a:cubicBezTo>
                      <a:pt x="692" y="1599"/>
                      <a:pt x="692" y="1599"/>
                      <a:pt x="692" y="1599"/>
                    </a:cubicBezTo>
                    <a:close/>
                    <a:moveTo>
                      <a:pt x="692" y="2166"/>
                    </a:moveTo>
                    <a:cubicBezTo>
                      <a:pt x="692" y="2236"/>
                      <a:pt x="692" y="2236"/>
                      <a:pt x="692" y="2236"/>
                    </a:cubicBezTo>
                    <a:cubicBezTo>
                      <a:pt x="689" y="2236"/>
                      <a:pt x="689" y="2236"/>
                      <a:pt x="689" y="2236"/>
                    </a:cubicBezTo>
                    <a:cubicBezTo>
                      <a:pt x="689" y="2212"/>
                      <a:pt x="690" y="2189"/>
                      <a:pt x="691" y="2166"/>
                    </a:cubicBezTo>
                    <a:cubicBezTo>
                      <a:pt x="692" y="2166"/>
                      <a:pt x="692" y="2166"/>
                      <a:pt x="692" y="2166"/>
                    </a:cubicBezTo>
                    <a:close/>
                    <a:moveTo>
                      <a:pt x="692" y="2303"/>
                    </a:moveTo>
                    <a:cubicBezTo>
                      <a:pt x="692" y="2368"/>
                      <a:pt x="692" y="2368"/>
                      <a:pt x="692" y="2368"/>
                    </a:cubicBezTo>
                    <a:cubicBezTo>
                      <a:pt x="691" y="2346"/>
                      <a:pt x="689" y="2325"/>
                      <a:pt x="689" y="2303"/>
                    </a:cubicBezTo>
                    <a:cubicBezTo>
                      <a:pt x="692" y="2303"/>
                      <a:pt x="692" y="2303"/>
                      <a:pt x="692" y="2303"/>
                    </a:cubicBezTo>
                    <a:close/>
                    <a:moveTo>
                      <a:pt x="692" y="3010"/>
                    </a:moveTo>
                    <a:cubicBezTo>
                      <a:pt x="692" y="3027"/>
                      <a:pt x="692" y="3027"/>
                      <a:pt x="692" y="3027"/>
                    </a:cubicBezTo>
                    <a:cubicBezTo>
                      <a:pt x="628" y="3129"/>
                      <a:pt x="628" y="3129"/>
                      <a:pt x="628" y="3129"/>
                    </a:cubicBezTo>
                    <a:cubicBezTo>
                      <a:pt x="628" y="3068"/>
                      <a:pt x="628" y="3068"/>
                      <a:pt x="628" y="3068"/>
                    </a:cubicBezTo>
                    <a:cubicBezTo>
                      <a:pt x="648" y="3035"/>
                      <a:pt x="648" y="3035"/>
                      <a:pt x="648" y="3035"/>
                    </a:cubicBezTo>
                    <a:cubicBezTo>
                      <a:pt x="648" y="3034"/>
                      <a:pt x="648" y="3034"/>
                      <a:pt x="648" y="3034"/>
                    </a:cubicBezTo>
                    <a:cubicBezTo>
                      <a:pt x="628" y="3043"/>
                      <a:pt x="628" y="3043"/>
                      <a:pt x="628" y="3043"/>
                    </a:cubicBezTo>
                    <a:cubicBezTo>
                      <a:pt x="628" y="3005"/>
                      <a:pt x="628" y="3005"/>
                      <a:pt x="628" y="3005"/>
                    </a:cubicBezTo>
                    <a:cubicBezTo>
                      <a:pt x="677" y="2980"/>
                      <a:pt x="677" y="2980"/>
                      <a:pt x="677" y="2980"/>
                    </a:cubicBezTo>
                    <a:cubicBezTo>
                      <a:pt x="692" y="3010"/>
                      <a:pt x="692" y="3010"/>
                      <a:pt x="692" y="3010"/>
                    </a:cubicBezTo>
                    <a:close/>
                    <a:moveTo>
                      <a:pt x="692" y="3169"/>
                    </a:moveTo>
                    <a:cubicBezTo>
                      <a:pt x="692" y="3208"/>
                      <a:pt x="692" y="3208"/>
                      <a:pt x="692" y="3208"/>
                    </a:cubicBezTo>
                    <a:cubicBezTo>
                      <a:pt x="628" y="3240"/>
                      <a:pt x="628" y="3240"/>
                      <a:pt x="628" y="3240"/>
                    </a:cubicBezTo>
                    <a:cubicBezTo>
                      <a:pt x="628" y="3201"/>
                      <a:pt x="628" y="3201"/>
                      <a:pt x="628" y="3201"/>
                    </a:cubicBezTo>
                    <a:cubicBezTo>
                      <a:pt x="692" y="3169"/>
                      <a:pt x="692" y="3169"/>
                      <a:pt x="692" y="3169"/>
                    </a:cubicBezTo>
                    <a:close/>
                    <a:moveTo>
                      <a:pt x="692" y="3266"/>
                    </a:moveTo>
                    <a:cubicBezTo>
                      <a:pt x="692" y="3310"/>
                      <a:pt x="692" y="3310"/>
                      <a:pt x="692" y="3310"/>
                    </a:cubicBezTo>
                    <a:cubicBezTo>
                      <a:pt x="640" y="3351"/>
                      <a:pt x="630" y="3393"/>
                      <a:pt x="662" y="3439"/>
                    </a:cubicBezTo>
                    <a:cubicBezTo>
                      <a:pt x="670" y="3451"/>
                      <a:pt x="681" y="3460"/>
                      <a:pt x="692" y="3467"/>
                    </a:cubicBezTo>
                    <a:cubicBezTo>
                      <a:pt x="692" y="3496"/>
                      <a:pt x="692" y="3496"/>
                      <a:pt x="692" y="3496"/>
                    </a:cubicBezTo>
                    <a:cubicBezTo>
                      <a:pt x="672" y="3488"/>
                      <a:pt x="654" y="3474"/>
                      <a:pt x="639" y="3453"/>
                    </a:cubicBezTo>
                    <a:cubicBezTo>
                      <a:pt x="635" y="3448"/>
                      <a:pt x="632" y="3442"/>
                      <a:pt x="628" y="3437"/>
                    </a:cubicBezTo>
                    <a:cubicBezTo>
                      <a:pt x="628" y="3326"/>
                      <a:pt x="628" y="3326"/>
                      <a:pt x="628" y="3326"/>
                    </a:cubicBezTo>
                    <a:cubicBezTo>
                      <a:pt x="640" y="3306"/>
                      <a:pt x="657" y="3288"/>
                      <a:pt x="680" y="3272"/>
                    </a:cubicBezTo>
                    <a:cubicBezTo>
                      <a:pt x="684" y="3270"/>
                      <a:pt x="688" y="3268"/>
                      <a:pt x="692" y="3266"/>
                    </a:cubicBezTo>
                    <a:close/>
                    <a:moveTo>
                      <a:pt x="692" y="3729"/>
                    </a:moveTo>
                    <a:cubicBezTo>
                      <a:pt x="692" y="3898"/>
                      <a:pt x="692" y="3898"/>
                      <a:pt x="692" y="3898"/>
                    </a:cubicBezTo>
                    <a:cubicBezTo>
                      <a:pt x="670" y="3877"/>
                      <a:pt x="649" y="3856"/>
                      <a:pt x="628" y="3834"/>
                    </a:cubicBezTo>
                    <a:cubicBezTo>
                      <a:pt x="628" y="3657"/>
                      <a:pt x="628" y="3657"/>
                      <a:pt x="628" y="3657"/>
                    </a:cubicBezTo>
                    <a:cubicBezTo>
                      <a:pt x="649" y="3682"/>
                      <a:pt x="670" y="3705"/>
                      <a:pt x="692" y="3729"/>
                    </a:cubicBezTo>
                    <a:close/>
                    <a:moveTo>
                      <a:pt x="628" y="2943"/>
                    </a:moveTo>
                    <a:cubicBezTo>
                      <a:pt x="628" y="2905"/>
                      <a:pt x="628" y="2905"/>
                      <a:pt x="628" y="2905"/>
                    </a:cubicBezTo>
                    <a:cubicBezTo>
                      <a:pt x="648" y="2897"/>
                      <a:pt x="648" y="2897"/>
                      <a:pt x="648" y="2897"/>
                    </a:cubicBezTo>
                    <a:cubicBezTo>
                      <a:pt x="661" y="2931"/>
                      <a:pt x="661" y="2931"/>
                      <a:pt x="661" y="2931"/>
                    </a:cubicBezTo>
                    <a:cubicBezTo>
                      <a:pt x="628" y="2943"/>
                      <a:pt x="628" y="2943"/>
                      <a:pt x="628" y="2943"/>
                    </a:cubicBezTo>
                    <a:close/>
                    <a:moveTo>
                      <a:pt x="628" y="2849"/>
                    </a:moveTo>
                    <a:cubicBezTo>
                      <a:pt x="628" y="2843"/>
                      <a:pt x="628" y="2843"/>
                      <a:pt x="628" y="2843"/>
                    </a:cubicBezTo>
                    <a:cubicBezTo>
                      <a:pt x="630" y="2848"/>
                      <a:pt x="630" y="2848"/>
                      <a:pt x="630" y="2848"/>
                    </a:cubicBezTo>
                    <a:cubicBezTo>
                      <a:pt x="628" y="2849"/>
                      <a:pt x="628" y="2849"/>
                      <a:pt x="628" y="2849"/>
                    </a:cubicBezTo>
                    <a:close/>
                    <a:moveTo>
                      <a:pt x="628" y="1478"/>
                    </a:moveTo>
                    <a:cubicBezTo>
                      <a:pt x="628" y="1429"/>
                      <a:pt x="628" y="1429"/>
                      <a:pt x="628" y="1429"/>
                    </a:cubicBezTo>
                    <a:cubicBezTo>
                      <a:pt x="645" y="1416"/>
                      <a:pt x="665" y="1416"/>
                      <a:pt x="682" y="1432"/>
                    </a:cubicBezTo>
                    <a:cubicBezTo>
                      <a:pt x="687" y="1436"/>
                      <a:pt x="690" y="1509"/>
                      <a:pt x="681" y="1529"/>
                    </a:cubicBezTo>
                    <a:cubicBezTo>
                      <a:pt x="681" y="1529"/>
                      <a:pt x="680" y="1530"/>
                      <a:pt x="679" y="1529"/>
                    </a:cubicBezTo>
                    <a:cubicBezTo>
                      <a:pt x="678" y="1528"/>
                      <a:pt x="678" y="1514"/>
                      <a:pt x="671" y="1501"/>
                    </a:cubicBezTo>
                    <a:cubicBezTo>
                      <a:pt x="670" y="1499"/>
                      <a:pt x="670" y="1495"/>
                      <a:pt x="669" y="1494"/>
                    </a:cubicBezTo>
                    <a:cubicBezTo>
                      <a:pt x="662" y="1487"/>
                      <a:pt x="658" y="1479"/>
                      <a:pt x="651" y="1472"/>
                    </a:cubicBezTo>
                    <a:cubicBezTo>
                      <a:pt x="647" y="1468"/>
                      <a:pt x="636" y="1469"/>
                      <a:pt x="632" y="1474"/>
                    </a:cubicBezTo>
                    <a:cubicBezTo>
                      <a:pt x="632" y="1475"/>
                      <a:pt x="630" y="1477"/>
                      <a:pt x="628" y="1478"/>
                    </a:cubicBezTo>
                    <a:close/>
                    <a:moveTo>
                      <a:pt x="628" y="700"/>
                    </a:moveTo>
                    <a:cubicBezTo>
                      <a:pt x="628" y="877"/>
                      <a:pt x="628" y="877"/>
                      <a:pt x="628" y="877"/>
                    </a:cubicBezTo>
                    <a:cubicBezTo>
                      <a:pt x="612" y="897"/>
                      <a:pt x="596" y="916"/>
                      <a:pt x="580" y="936"/>
                    </a:cubicBezTo>
                    <a:cubicBezTo>
                      <a:pt x="580" y="752"/>
                      <a:pt x="580" y="752"/>
                      <a:pt x="580" y="752"/>
                    </a:cubicBezTo>
                    <a:cubicBezTo>
                      <a:pt x="596" y="735"/>
                      <a:pt x="612" y="717"/>
                      <a:pt x="628" y="700"/>
                    </a:cubicBezTo>
                    <a:close/>
                    <a:moveTo>
                      <a:pt x="628" y="1136"/>
                    </a:moveTo>
                    <a:cubicBezTo>
                      <a:pt x="628" y="1172"/>
                      <a:pt x="628" y="1172"/>
                      <a:pt x="628" y="1172"/>
                    </a:cubicBezTo>
                    <a:cubicBezTo>
                      <a:pt x="618" y="1158"/>
                      <a:pt x="607" y="1141"/>
                      <a:pt x="609" y="1139"/>
                    </a:cubicBezTo>
                    <a:cubicBezTo>
                      <a:pt x="612" y="1136"/>
                      <a:pt x="619" y="1135"/>
                      <a:pt x="628" y="1136"/>
                    </a:cubicBezTo>
                    <a:close/>
                    <a:moveTo>
                      <a:pt x="628" y="1326"/>
                    </a:moveTo>
                    <a:cubicBezTo>
                      <a:pt x="628" y="1352"/>
                      <a:pt x="628" y="1352"/>
                      <a:pt x="628" y="1352"/>
                    </a:cubicBezTo>
                    <a:cubicBezTo>
                      <a:pt x="611" y="1336"/>
                      <a:pt x="611" y="1336"/>
                      <a:pt x="611" y="1336"/>
                    </a:cubicBezTo>
                    <a:cubicBezTo>
                      <a:pt x="607" y="1333"/>
                      <a:pt x="602" y="1325"/>
                      <a:pt x="598" y="1321"/>
                    </a:cubicBezTo>
                    <a:cubicBezTo>
                      <a:pt x="587" y="1311"/>
                      <a:pt x="587" y="1311"/>
                      <a:pt x="587" y="1311"/>
                    </a:cubicBezTo>
                    <a:cubicBezTo>
                      <a:pt x="583" y="1307"/>
                      <a:pt x="581" y="1305"/>
                      <a:pt x="580" y="1303"/>
                    </a:cubicBezTo>
                    <a:cubicBezTo>
                      <a:pt x="580" y="1239"/>
                      <a:pt x="580" y="1239"/>
                      <a:pt x="580" y="1239"/>
                    </a:cubicBezTo>
                    <a:cubicBezTo>
                      <a:pt x="581" y="1239"/>
                      <a:pt x="581" y="1240"/>
                      <a:pt x="582" y="1240"/>
                    </a:cubicBezTo>
                    <a:cubicBezTo>
                      <a:pt x="581" y="1239"/>
                      <a:pt x="581" y="1239"/>
                      <a:pt x="580" y="1238"/>
                    </a:cubicBezTo>
                    <a:cubicBezTo>
                      <a:pt x="580" y="1237"/>
                      <a:pt x="580" y="1237"/>
                      <a:pt x="580" y="1237"/>
                    </a:cubicBezTo>
                    <a:cubicBezTo>
                      <a:pt x="590" y="1250"/>
                      <a:pt x="595" y="1269"/>
                      <a:pt x="602" y="1286"/>
                    </a:cubicBezTo>
                    <a:cubicBezTo>
                      <a:pt x="603" y="1288"/>
                      <a:pt x="616" y="1309"/>
                      <a:pt x="628" y="1326"/>
                    </a:cubicBezTo>
                    <a:close/>
                    <a:moveTo>
                      <a:pt x="628" y="1429"/>
                    </a:moveTo>
                    <a:cubicBezTo>
                      <a:pt x="628" y="1478"/>
                      <a:pt x="628" y="1478"/>
                      <a:pt x="628" y="1478"/>
                    </a:cubicBezTo>
                    <a:cubicBezTo>
                      <a:pt x="618" y="1485"/>
                      <a:pt x="597" y="1486"/>
                      <a:pt x="580" y="1488"/>
                    </a:cubicBezTo>
                    <a:cubicBezTo>
                      <a:pt x="580" y="1479"/>
                      <a:pt x="580" y="1479"/>
                      <a:pt x="580" y="1479"/>
                    </a:cubicBezTo>
                    <a:cubicBezTo>
                      <a:pt x="590" y="1473"/>
                      <a:pt x="601" y="1465"/>
                      <a:pt x="602" y="1464"/>
                    </a:cubicBezTo>
                    <a:cubicBezTo>
                      <a:pt x="611" y="1454"/>
                      <a:pt x="607" y="1452"/>
                      <a:pt x="620" y="1437"/>
                    </a:cubicBezTo>
                    <a:cubicBezTo>
                      <a:pt x="623" y="1434"/>
                      <a:pt x="626" y="1432"/>
                      <a:pt x="628" y="1429"/>
                    </a:cubicBezTo>
                    <a:close/>
                    <a:moveTo>
                      <a:pt x="628" y="2843"/>
                    </a:moveTo>
                    <a:cubicBezTo>
                      <a:pt x="628" y="2849"/>
                      <a:pt x="628" y="2849"/>
                      <a:pt x="628" y="2849"/>
                    </a:cubicBezTo>
                    <a:cubicBezTo>
                      <a:pt x="580" y="2863"/>
                      <a:pt x="580" y="2863"/>
                      <a:pt x="580" y="2863"/>
                    </a:cubicBezTo>
                    <a:cubicBezTo>
                      <a:pt x="580" y="2825"/>
                      <a:pt x="580" y="2825"/>
                      <a:pt x="580" y="2825"/>
                    </a:cubicBezTo>
                    <a:cubicBezTo>
                      <a:pt x="620" y="2814"/>
                      <a:pt x="620" y="2814"/>
                      <a:pt x="620" y="2814"/>
                    </a:cubicBezTo>
                    <a:cubicBezTo>
                      <a:pt x="628" y="2843"/>
                      <a:pt x="628" y="2843"/>
                      <a:pt x="628" y="2843"/>
                    </a:cubicBezTo>
                    <a:close/>
                    <a:moveTo>
                      <a:pt x="628" y="2905"/>
                    </a:moveTo>
                    <a:cubicBezTo>
                      <a:pt x="628" y="2943"/>
                      <a:pt x="628" y="2943"/>
                      <a:pt x="628" y="2943"/>
                    </a:cubicBezTo>
                    <a:cubicBezTo>
                      <a:pt x="580" y="2961"/>
                      <a:pt x="580" y="2961"/>
                      <a:pt x="580" y="2961"/>
                    </a:cubicBezTo>
                    <a:cubicBezTo>
                      <a:pt x="580" y="2923"/>
                      <a:pt x="580" y="2923"/>
                      <a:pt x="580" y="2923"/>
                    </a:cubicBezTo>
                    <a:cubicBezTo>
                      <a:pt x="628" y="2905"/>
                      <a:pt x="628" y="2905"/>
                      <a:pt x="628" y="2905"/>
                    </a:cubicBezTo>
                    <a:close/>
                    <a:moveTo>
                      <a:pt x="628" y="3005"/>
                    </a:moveTo>
                    <a:cubicBezTo>
                      <a:pt x="628" y="3043"/>
                      <a:pt x="628" y="3043"/>
                      <a:pt x="628" y="3043"/>
                    </a:cubicBezTo>
                    <a:cubicBezTo>
                      <a:pt x="580" y="3067"/>
                      <a:pt x="580" y="3067"/>
                      <a:pt x="580" y="3067"/>
                    </a:cubicBezTo>
                    <a:cubicBezTo>
                      <a:pt x="580" y="3029"/>
                      <a:pt x="580" y="3029"/>
                      <a:pt x="580" y="3029"/>
                    </a:cubicBezTo>
                    <a:cubicBezTo>
                      <a:pt x="628" y="3005"/>
                      <a:pt x="628" y="3005"/>
                      <a:pt x="628" y="3005"/>
                    </a:cubicBezTo>
                    <a:close/>
                    <a:moveTo>
                      <a:pt x="628" y="3068"/>
                    </a:moveTo>
                    <a:cubicBezTo>
                      <a:pt x="628" y="3129"/>
                      <a:pt x="628" y="3129"/>
                      <a:pt x="628" y="3129"/>
                    </a:cubicBezTo>
                    <a:cubicBezTo>
                      <a:pt x="580" y="3207"/>
                      <a:pt x="580" y="3207"/>
                      <a:pt x="580" y="3207"/>
                    </a:cubicBezTo>
                    <a:cubicBezTo>
                      <a:pt x="580" y="3146"/>
                      <a:pt x="580" y="3146"/>
                      <a:pt x="580" y="3146"/>
                    </a:cubicBezTo>
                    <a:cubicBezTo>
                      <a:pt x="628" y="3068"/>
                      <a:pt x="628" y="3068"/>
                      <a:pt x="628" y="3068"/>
                    </a:cubicBezTo>
                    <a:close/>
                    <a:moveTo>
                      <a:pt x="628" y="3201"/>
                    </a:moveTo>
                    <a:cubicBezTo>
                      <a:pt x="580" y="3225"/>
                      <a:pt x="580" y="3225"/>
                      <a:pt x="580" y="3225"/>
                    </a:cubicBezTo>
                    <a:cubicBezTo>
                      <a:pt x="580" y="3264"/>
                      <a:pt x="580" y="3264"/>
                      <a:pt x="580" y="3264"/>
                    </a:cubicBezTo>
                    <a:cubicBezTo>
                      <a:pt x="628" y="3240"/>
                      <a:pt x="628" y="3240"/>
                      <a:pt x="628" y="3240"/>
                    </a:cubicBezTo>
                    <a:cubicBezTo>
                      <a:pt x="628" y="3201"/>
                      <a:pt x="628" y="3201"/>
                      <a:pt x="628" y="3201"/>
                    </a:cubicBezTo>
                    <a:close/>
                    <a:moveTo>
                      <a:pt x="628" y="3326"/>
                    </a:moveTo>
                    <a:cubicBezTo>
                      <a:pt x="628" y="3437"/>
                      <a:pt x="628" y="3437"/>
                      <a:pt x="628" y="3437"/>
                    </a:cubicBezTo>
                    <a:cubicBezTo>
                      <a:pt x="615" y="3414"/>
                      <a:pt x="611" y="3392"/>
                      <a:pt x="614" y="3370"/>
                    </a:cubicBezTo>
                    <a:cubicBezTo>
                      <a:pt x="616" y="3355"/>
                      <a:pt x="621" y="3340"/>
                      <a:pt x="628" y="3326"/>
                    </a:cubicBezTo>
                    <a:close/>
                    <a:moveTo>
                      <a:pt x="628" y="3657"/>
                    </a:moveTo>
                    <a:cubicBezTo>
                      <a:pt x="628" y="3834"/>
                      <a:pt x="628" y="3834"/>
                      <a:pt x="628" y="3834"/>
                    </a:cubicBezTo>
                    <a:cubicBezTo>
                      <a:pt x="612" y="3817"/>
                      <a:pt x="596" y="3800"/>
                      <a:pt x="580" y="3782"/>
                    </a:cubicBezTo>
                    <a:cubicBezTo>
                      <a:pt x="580" y="3598"/>
                      <a:pt x="580" y="3598"/>
                      <a:pt x="580" y="3598"/>
                    </a:cubicBezTo>
                    <a:cubicBezTo>
                      <a:pt x="596" y="3618"/>
                      <a:pt x="612" y="3638"/>
                      <a:pt x="628" y="3657"/>
                    </a:cubicBezTo>
                    <a:close/>
                    <a:moveTo>
                      <a:pt x="580" y="2671"/>
                    </a:moveTo>
                    <a:cubicBezTo>
                      <a:pt x="580" y="2656"/>
                      <a:pt x="580" y="2656"/>
                      <a:pt x="580" y="2656"/>
                    </a:cubicBezTo>
                    <a:cubicBezTo>
                      <a:pt x="583" y="2671"/>
                      <a:pt x="583" y="2671"/>
                      <a:pt x="583" y="2671"/>
                    </a:cubicBezTo>
                    <a:cubicBezTo>
                      <a:pt x="580" y="2671"/>
                      <a:pt x="580" y="2671"/>
                      <a:pt x="580" y="2671"/>
                    </a:cubicBezTo>
                    <a:close/>
                    <a:moveTo>
                      <a:pt x="580" y="1238"/>
                    </a:moveTo>
                    <a:cubicBezTo>
                      <a:pt x="581" y="1239"/>
                      <a:pt x="581" y="1239"/>
                      <a:pt x="582" y="1240"/>
                    </a:cubicBezTo>
                    <a:cubicBezTo>
                      <a:pt x="581" y="1240"/>
                      <a:pt x="581" y="1239"/>
                      <a:pt x="580" y="1239"/>
                    </a:cubicBezTo>
                    <a:cubicBezTo>
                      <a:pt x="581" y="1239"/>
                      <a:pt x="581" y="1240"/>
                      <a:pt x="582" y="1240"/>
                    </a:cubicBezTo>
                    <a:cubicBezTo>
                      <a:pt x="581" y="1239"/>
                      <a:pt x="581" y="1239"/>
                      <a:pt x="580" y="1238"/>
                    </a:cubicBezTo>
                    <a:close/>
                    <a:moveTo>
                      <a:pt x="549" y="2161"/>
                    </a:moveTo>
                    <a:cubicBezTo>
                      <a:pt x="546" y="2278"/>
                      <a:pt x="546" y="2278"/>
                      <a:pt x="546" y="2278"/>
                    </a:cubicBezTo>
                    <a:cubicBezTo>
                      <a:pt x="542" y="2325"/>
                      <a:pt x="520" y="2349"/>
                      <a:pt x="477" y="2349"/>
                    </a:cubicBezTo>
                    <a:cubicBezTo>
                      <a:pt x="477" y="2313"/>
                      <a:pt x="477" y="2313"/>
                      <a:pt x="477" y="2313"/>
                    </a:cubicBezTo>
                    <a:cubicBezTo>
                      <a:pt x="503" y="2314"/>
                      <a:pt x="516" y="2296"/>
                      <a:pt x="518" y="2260"/>
                    </a:cubicBezTo>
                    <a:cubicBezTo>
                      <a:pt x="519" y="2196"/>
                      <a:pt x="519" y="2196"/>
                      <a:pt x="519" y="2196"/>
                    </a:cubicBezTo>
                    <a:cubicBezTo>
                      <a:pt x="477" y="2195"/>
                      <a:pt x="477" y="2195"/>
                      <a:pt x="477" y="2195"/>
                    </a:cubicBezTo>
                    <a:cubicBezTo>
                      <a:pt x="477" y="2159"/>
                      <a:pt x="477" y="2159"/>
                      <a:pt x="477" y="2159"/>
                    </a:cubicBezTo>
                    <a:cubicBezTo>
                      <a:pt x="549" y="2161"/>
                      <a:pt x="549" y="2161"/>
                      <a:pt x="549" y="2161"/>
                    </a:cubicBezTo>
                    <a:close/>
                    <a:moveTo>
                      <a:pt x="580" y="752"/>
                    </a:moveTo>
                    <a:cubicBezTo>
                      <a:pt x="580" y="936"/>
                      <a:pt x="580" y="936"/>
                      <a:pt x="580" y="936"/>
                    </a:cubicBezTo>
                    <a:cubicBezTo>
                      <a:pt x="544" y="982"/>
                      <a:pt x="510" y="1029"/>
                      <a:pt x="477" y="1078"/>
                    </a:cubicBezTo>
                    <a:cubicBezTo>
                      <a:pt x="477" y="875"/>
                      <a:pt x="477" y="875"/>
                      <a:pt x="477" y="875"/>
                    </a:cubicBezTo>
                    <a:cubicBezTo>
                      <a:pt x="510" y="833"/>
                      <a:pt x="545" y="792"/>
                      <a:pt x="580" y="752"/>
                    </a:cubicBezTo>
                    <a:close/>
                    <a:moveTo>
                      <a:pt x="580" y="1237"/>
                    </a:moveTo>
                    <a:cubicBezTo>
                      <a:pt x="580" y="1238"/>
                      <a:pt x="580" y="1238"/>
                      <a:pt x="580" y="1238"/>
                    </a:cubicBezTo>
                    <a:cubicBezTo>
                      <a:pt x="580" y="1237"/>
                      <a:pt x="579" y="1237"/>
                      <a:pt x="579" y="1236"/>
                    </a:cubicBezTo>
                    <a:cubicBezTo>
                      <a:pt x="579" y="1237"/>
                      <a:pt x="580" y="1238"/>
                      <a:pt x="580" y="1239"/>
                    </a:cubicBezTo>
                    <a:cubicBezTo>
                      <a:pt x="580" y="1303"/>
                      <a:pt x="580" y="1303"/>
                      <a:pt x="580" y="1303"/>
                    </a:cubicBezTo>
                    <a:cubicBezTo>
                      <a:pt x="579" y="1299"/>
                      <a:pt x="577" y="1296"/>
                      <a:pt x="569" y="1288"/>
                    </a:cubicBezTo>
                    <a:cubicBezTo>
                      <a:pt x="533" y="1256"/>
                      <a:pt x="533" y="1256"/>
                      <a:pt x="533" y="1256"/>
                    </a:cubicBezTo>
                    <a:cubicBezTo>
                      <a:pt x="521" y="1246"/>
                      <a:pt x="498" y="1239"/>
                      <a:pt x="477" y="1240"/>
                    </a:cubicBezTo>
                    <a:cubicBezTo>
                      <a:pt x="477" y="1216"/>
                      <a:pt x="477" y="1216"/>
                      <a:pt x="477" y="1216"/>
                    </a:cubicBezTo>
                    <a:cubicBezTo>
                      <a:pt x="481" y="1212"/>
                      <a:pt x="481" y="1212"/>
                      <a:pt x="481" y="1212"/>
                    </a:cubicBezTo>
                    <a:cubicBezTo>
                      <a:pt x="505" y="1185"/>
                      <a:pt x="555" y="1212"/>
                      <a:pt x="566" y="1222"/>
                    </a:cubicBezTo>
                    <a:cubicBezTo>
                      <a:pt x="568" y="1224"/>
                      <a:pt x="571" y="1227"/>
                      <a:pt x="579" y="1236"/>
                    </a:cubicBezTo>
                    <a:cubicBezTo>
                      <a:pt x="579" y="1236"/>
                      <a:pt x="580" y="1237"/>
                      <a:pt x="580" y="1237"/>
                    </a:cubicBezTo>
                    <a:close/>
                    <a:moveTo>
                      <a:pt x="580" y="1479"/>
                    </a:moveTo>
                    <a:cubicBezTo>
                      <a:pt x="580" y="1488"/>
                      <a:pt x="580" y="1488"/>
                      <a:pt x="580" y="1488"/>
                    </a:cubicBezTo>
                    <a:cubicBezTo>
                      <a:pt x="577" y="1488"/>
                      <a:pt x="574" y="1489"/>
                      <a:pt x="572" y="1489"/>
                    </a:cubicBezTo>
                    <a:cubicBezTo>
                      <a:pt x="571" y="1488"/>
                      <a:pt x="570" y="1487"/>
                      <a:pt x="570" y="1485"/>
                    </a:cubicBezTo>
                    <a:cubicBezTo>
                      <a:pt x="572" y="1484"/>
                      <a:pt x="576" y="1482"/>
                      <a:pt x="580" y="1479"/>
                    </a:cubicBezTo>
                    <a:close/>
                    <a:moveTo>
                      <a:pt x="580" y="2656"/>
                    </a:moveTo>
                    <a:cubicBezTo>
                      <a:pt x="580" y="2671"/>
                      <a:pt x="580" y="2671"/>
                      <a:pt x="580" y="2671"/>
                    </a:cubicBezTo>
                    <a:cubicBezTo>
                      <a:pt x="477" y="2692"/>
                      <a:pt x="477" y="2692"/>
                      <a:pt x="477" y="2692"/>
                    </a:cubicBezTo>
                    <a:cubicBezTo>
                      <a:pt x="477" y="2655"/>
                      <a:pt x="477" y="2655"/>
                      <a:pt x="477" y="2655"/>
                    </a:cubicBezTo>
                    <a:cubicBezTo>
                      <a:pt x="576" y="2635"/>
                      <a:pt x="576" y="2635"/>
                      <a:pt x="576" y="2635"/>
                    </a:cubicBezTo>
                    <a:cubicBezTo>
                      <a:pt x="580" y="2656"/>
                      <a:pt x="580" y="2656"/>
                      <a:pt x="580" y="2656"/>
                    </a:cubicBezTo>
                    <a:close/>
                    <a:moveTo>
                      <a:pt x="580" y="2825"/>
                    </a:moveTo>
                    <a:cubicBezTo>
                      <a:pt x="580" y="2863"/>
                      <a:pt x="580" y="2863"/>
                      <a:pt x="580" y="2863"/>
                    </a:cubicBezTo>
                    <a:cubicBezTo>
                      <a:pt x="477" y="2892"/>
                      <a:pt x="477" y="2892"/>
                      <a:pt x="477" y="2892"/>
                    </a:cubicBezTo>
                    <a:cubicBezTo>
                      <a:pt x="477" y="2855"/>
                      <a:pt x="477" y="2855"/>
                      <a:pt x="477" y="2855"/>
                    </a:cubicBezTo>
                    <a:cubicBezTo>
                      <a:pt x="580" y="2825"/>
                      <a:pt x="580" y="2825"/>
                      <a:pt x="580" y="2825"/>
                    </a:cubicBezTo>
                    <a:close/>
                    <a:moveTo>
                      <a:pt x="580" y="2923"/>
                    </a:moveTo>
                    <a:cubicBezTo>
                      <a:pt x="580" y="2961"/>
                      <a:pt x="580" y="2961"/>
                      <a:pt x="580" y="2961"/>
                    </a:cubicBezTo>
                    <a:cubicBezTo>
                      <a:pt x="477" y="3000"/>
                      <a:pt x="477" y="3000"/>
                      <a:pt x="477" y="3000"/>
                    </a:cubicBezTo>
                    <a:cubicBezTo>
                      <a:pt x="477" y="2961"/>
                      <a:pt x="477" y="2961"/>
                      <a:pt x="477" y="2961"/>
                    </a:cubicBezTo>
                    <a:cubicBezTo>
                      <a:pt x="580" y="2923"/>
                      <a:pt x="580" y="2923"/>
                      <a:pt x="580" y="2923"/>
                    </a:cubicBezTo>
                    <a:close/>
                    <a:moveTo>
                      <a:pt x="580" y="3029"/>
                    </a:moveTo>
                    <a:cubicBezTo>
                      <a:pt x="580" y="3067"/>
                      <a:pt x="580" y="3067"/>
                      <a:pt x="580" y="3067"/>
                    </a:cubicBezTo>
                    <a:cubicBezTo>
                      <a:pt x="477" y="3118"/>
                      <a:pt x="477" y="3118"/>
                      <a:pt x="477" y="3118"/>
                    </a:cubicBezTo>
                    <a:cubicBezTo>
                      <a:pt x="477" y="3080"/>
                      <a:pt x="477" y="3080"/>
                      <a:pt x="477" y="3080"/>
                    </a:cubicBezTo>
                    <a:cubicBezTo>
                      <a:pt x="580" y="3029"/>
                      <a:pt x="580" y="3029"/>
                      <a:pt x="580" y="3029"/>
                    </a:cubicBezTo>
                    <a:close/>
                    <a:moveTo>
                      <a:pt x="580" y="3146"/>
                    </a:moveTo>
                    <a:cubicBezTo>
                      <a:pt x="580" y="3207"/>
                      <a:pt x="580" y="3207"/>
                      <a:pt x="580" y="3207"/>
                    </a:cubicBezTo>
                    <a:cubicBezTo>
                      <a:pt x="565" y="3233"/>
                      <a:pt x="565" y="3233"/>
                      <a:pt x="565" y="3233"/>
                    </a:cubicBezTo>
                    <a:cubicBezTo>
                      <a:pt x="580" y="3225"/>
                      <a:pt x="580" y="3225"/>
                      <a:pt x="580" y="3225"/>
                    </a:cubicBezTo>
                    <a:cubicBezTo>
                      <a:pt x="580" y="3264"/>
                      <a:pt x="580" y="3264"/>
                      <a:pt x="580" y="3264"/>
                    </a:cubicBezTo>
                    <a:cubicBezTo>
                      <a:pt x="535" y="3286"/>
                      <a:pt x="535" y="3286"/>
                      <a:pt x="535" y="3286"/>
                    </a:cubicBezTo>
                    <a:cubicBezTo>
                      <a:pt x="517" y="3250"/>
                      <a:pt x="517" y="3250"/>
                      <a:pt x="517" y="3250"/>
                    </a:cubicBezTo>
                    <a:cubicBezTo>
                      <a:pt x="580" y="3146"/>
                      <a:pt x="580" y="3146"/>
                      <a:pt x="580" y="3146"/>
                    </a:cubicBezTo>
                    <a:close/>
                    <a:moveTo>
                      <a:pt x="580" y="3598"/>
                    </a:moveTo>
                    <a:cubicBezTo>
                      <a:pt x="580" y="3782"/>
                      <a:pt x="580" y="3782"/>
                      <a:pt x="580" y="3782"/>
                    </a:cubicBezTo>
                    <a:cubicBezTo>
                      <a:pt x="545" y="3742"/>
                      <a:pt x="510" y="3701"/>
                      <a:pt x="477" y="3659"/>
                    </a:cubicBezTo>
                    <a:cubicBezTo>
                      <a:pt x="477" y="3456"/>
                      <a:pt x="477" y="3456"/>
                      <a:pt x="477" y="3456"/>
                    </a:cubicBezTo>
                    <a:cubicBezTo>
                      <a:pt x="510" y="3505"/>
                      <a:pt x="544" y="3553"/>
                      <a:pt x="580" y="3598"/>
                    </a:cubicBezTo>
                    <a:close/>
                    <a:moveTo>
                      <a:pt x="477" y="2442"/>
                    </a:moveTo>
                    <a:cubicBezTo>
                      <a:pt x="477" y="2406"/>
                      <a:pt x="477" y="2406"/>
                      <a:pt x="477" y="2406"/>
                    </a:cubicBezTo>
                    <a:cubicBezTo>
                      <a:pt x="545" y="2399"/>
                      <a:pt x="545" y="2399"/>
                      <a:pt x="545" y="2399"/>
                    </a:cubicBezTo>
                    <a:cubicBezTo>
                      <a:pt x="565" y="2590"/>
                      <a:pt x="565" y="2590"/>
                      <a:pt x="565" y="2590"/>
                    </a:cubicBezTo>
                    <a:cubicBezTo>
                      <a:pt x="535" y="2593"/>
                      <a:pt x="535" y="2593"/>
                      <a:pt x="535" y="2593"/>
                    </a:cubicBezTo>
                    <a:cubicBezTo>
                      <a:pt x="519" y="2438"/>
                      <a:pt x="519" y="2438"/>
                      <a:pt x="519" y="2438"/>
                    </a:cubicBezTo>
                    <a:cubicBezTo>
                      <a:pt x="477" y="2442"/>
                      <a:pt x="477" y="2442"/>
                      <a:pt x="477" y="2442"/>
                    </a:cubicBezTo>
                    <a:close/>
                    <a:moveTo>
                      <a:pt x="579" y="1236"/>
                    </a:moveTo>
                    <a:cubicBezTo>
                      <a:pt x="579" y="1237"/>
                      <a:pt x="580" y="1237"/>
                      <a:pt x="580" y="1238"/>
                    </a:cubicBezTo>
                    <a:cubicBezTo>
                      <a:pt x="580" y="1237"/>
                      <a:pt x="579" y="1237"/>
                      <a:pt x="579" y="1236"/>
                    </a:cubicBezTo>
                    <a:cubicBezTo>
                      <a:pt x="579" y="1237"/>
                      <a:pt x="580" y="1238"/>
                      <a:pt x="580" y="1239"/>
                    </a:cubicBezTo>
                    <a:cubicBezTo>
                      <a:pt x="580" y="1238"/>
                      <a:pt x="579" y="1237"/>
                      <a:pt x="579" y="1236"/>
                    </a:cubicBezTo>
                    <a:close/>
                    <a:moveTo>
                      <a:pt x="477" y="2349"/>
                    </a:moveTo>
                    <a:cubicBezTo>
                      <a:pt x="477" y="2349"/>
                      <a:pt x="477" y="2349"/>
                      <a:pt x="477" y="2349"/>
                    </a:cubicBezTo>
                    <a:cubicBezTo>
                      <a:pt x="465" y="2349"/>
                      <a:pt x="456" y="2346"/>
                      <a:pt x="447" y="2341"/>
                    </a:cubicBezTo>
                    <a:cubicBezTo>
                      <a:pt x="447" y="2302"/>
                      <a:pt x="447" y="2302"/>
                      <a:pt x="447" y="2302"/>
                    </a:cubicBezTo>
                    <a:cubicBezTo>
                      <a:pt x="454" y="2310"/>
                      <a:pt x="464" y="2313"/>
                      <a:pt x="477" y="2313"/>
                    </a:cubicBezTo>
                    <a:cubicBezTo>
                      <a:pt x="477" y="2313"/>
                      <a:pt x="477" y="2313"/>
                      <a:pt x="477" y="2313"/>
                    </a:cubicBezTo>
                    <a:cubicBezTo>
                      <a:pt x="477" y="2349"/>
                      <a:pt x="477" y="2349"/>
                      <a:pt x="477" y="2349"/>
                    </a:cubicBezTo>
                    <a:close/>
                    <a:moveTo>
                      <a:pt x="447" y="2158"/>
                    </a:moveTo>
                    <a:cubicBezTo>
                      <a:pt x="477" y="2159"/>
                      <a:pt x="477" y="2159"/>
                      <a:pt x="477" y="2159"/>
                    </a:cubicBezTo>
                    <a:cubicBezTo>
                      <a:pt x="477" y="2195"/>
                      <a:pt x="477" y="2195"/>
                      <a:pt x="477" y="2195"/>
                    </a:cubicBezTo>
                    <a:cubicBezTo>
                      <a:pt x="447" y="2194"/>
                      <a:pt x="447" y="2194"/>
                      <a:pt x="447" y="2194"/>
                    </a:cubicBezTo>
                    <a:cubicBezTo>
                      <a:pt x="447" y="2158"/>
                      <a:pt x="447" y="2158"/>
                      <a:pt x="447" y="2158"/>
                    </a:cubicBezTo>
                    <a:close/>
                    <a:moveTo>
                      <a:pt x="477" y="875"/>
                    </a:moveTo>
                    <a:cubicBezTo>
                      <a:pt x="477" y="1078"/>
                      <a:pt x="477" y="1078"/>
                      <a:pt x="477" y="1078"/>
                    </a:cubicBezTo>
                    <a:cubicBezTo>
                      <a:pt x="467" y="1093"/>
                      <a:pt x="457" y="1109"/>
                      <a:pt x="447" y="1125"/>
                    </a:cubicBezTo>
                    <a:cubicBezTo>
                      <a:pt x="447" y="915"/>
                      <a:pt x="447" y="915"/>
                      <a:pt x="447" y="915"/>
                    </a:cubicBezTo>
                    <a:cubicBezTo>
                      <a:pt x="457" y="902"/>
                      <a:pt x="467" y="889"/>
                      <a:pt x="477" y="875"/>
                    </a:cubicBezTo>
                    <a:close/>
                    <a:moveTo>
                      <a:pt x="477" y="1216"/>
                    </a:moveTo>
                    <a:cubicBezTo>
                      <a:pt x="477" y="1240"/>
                      <a:pt x="477" y="1240"/>
                      <a:pt x="477" y="1240"/>
                    </a:cubicBezTo>
                    <a:cubicBezTo>
                      <a:pt x="465" y="1240"/>
                      <a:pt x="454" y="1243"/>
                      <a:pt x="447" y="1250"/>
                    </a:cubicBezTo>
                    <a:cubicBezTo>
                      <a:pt x="447" y="1250"/>
                      <a:pt x="447" y="1250"/>
                      <a:pt x="447" y="1250"/>
                    </a:cubicBezTo>
                    <a:cubicBezTo>
                      <a:pt x="448" y="1250"/>
                      <a:pt x="449" y="1250"/>
                      <a:pt x="449" y="1250"/>
                    </a:cubicBezTo>
                    <a:cubicBezTo>
                      <a:pt x="449" y="1250"/>
                      <a:pt x="448" y="1250"/>
                      <a:pt x="447" y="1250"/>
                    </a:cubicBezTo>
                    <a:cubicBezTo>
                      <a:pt x="447" y="1250"/>
                      <a:pt x="447" y="1250"/>
                      <a:pt x="447" y="1250"/>
                    </a:cubicBezTo>
                    <a:cubicBezTo>
                      <a:pt x="448" y="1250"/>
                      <a:pt x="449" y="1250"/>
                      <a:pt x="449" y="1250"/>
                    </a:cubicBezTo>
                    <a:cubicBezTo>
                      <a:pt x="448" y="1250"/>
                      <a:pt x="448" y="1250"/>
                      <a:pt x="447" y="1250"/>
                    </a:cubicBezTo>
                    <a:cubicBezTo>
                      <a:pt x="447" y="1243"/>
                      <a:pt x="447" y="1243"/>
                      <a:pt x="447" y="1243"/>
                    </a:cubicBezTo>
                    <a:cubicBezTo>
                      <a:pt x="450" y="1241"/>
                      <a:pt x="466" y="1229"/>
                      <a:pt x="467" y="1227"/>
                    </a:cubicBezTo>
                    <a:cubicBezTo>
                      <a:pt x="477" y="1216"/>
                      <a:pt x="477" y="1216"/>
                      <a:pt x="477" y="1216"/>
                    </a:cubicBezTo>
                    <a:close/>
                    <a:moveTo>
                      <a:pt x="477" y="2406"/>
                    </a:moveTo>
                    <a:cubicBezTo>
                      <a:pt x="477" y="2442"/>
                      <a:pt x="477" y="2442"/>
                      <a:pt x="477" y="2442"/>
                    </a:cubicBezTo>
                    <a:cubicBezTo>
                      <a:pt x="447" y="2446"/>
                      <a:pt x="447" y="2446"/>
                      <a:pt x="447" y="2446"/>
                    </a:cubicBezTo>
                    <a:cubicBezTo>
                      <a:pt x="447" y="2409"/>
                      <a:pt x="447" y="2409"/>
                      <a:pt x="447" y="2409"/>
                    </a:cubicBezTo>
                    <a:cubicBezTo>
                      <a:pt x="477" y="2406"/>
                      <a:pt x="477" y="2406"/>
                      <a:pt x="477" y="2406"/>
                    </a:cubicBezTo>
                    <a:close/>
                    <a:moveTo>
                      <a:pt x="477" y="2655"/>
                    </a:moveTo>
                    <a:cubicBezTo>
                      <a:pt x="477" y="2692"/>
                      <a:pt x="477" y="2692"/>
                      <a:pt x="477" y="2692"/>
                    </a:cubicBezTo>
                    <a:cubicBezTo>
                      <a:pt x="447" y="2698"/>
                      <a:pt x="447" y="2698"/>
                      <a:pt x="447" y="2698"/>
                    </a:cubicBezTo>
                    <a:cubicBezTo>
                      <a:pt x="447" y="2661"/>
                      <a:pt x="447" y="2661"/>
                      <a:pt x="447" y="2661"/>
                    </a:cubicBezTo>
                    <a:cubicBezTo>
                      <a:pt x="477" y="2655"/>
                      <a:pt x="477" y="2655"/>
                      <a:pt x="477" y="2655"/>
                    </a:cubicBezTo>
                    <a:close/>
                    <a:moveTo>
                      <a:pt x="477" y="2855"/>
                    </a:moveTo>
                    <a:cubicBezTo>
                      <a:pt x="477" y="2892"/>
                      <a:pt x="477" y="2892"/>
                      <a:pt x="477" y="2892"/>
                    </a:cubicBezTo>
                    <a:cubicBezTo>
                      <a:pt x="447" y="2901"/>
                      <a:pt x="447" y="2901"/>
                      <a:pt x="447" y="2901"/>
                    </a:cubicBezTo>
                    <a:cubicBezTo>
                      <a:pt x="447" y="2863"/>
                      <a:pt x="447" y="2863"/>
                      <a:pt x="447" y="2863"/>
                    </a:cubicBezTo>
                    <a:cubicBezTo>
                      <a:pt x="477" y="2855"/>
                      <a:pt x="477" y="2855"/>
                      <a:pt x="477" y="2855"/>
                    </a:cubicBezTo>
                    <a:close/>
                    <a:moveTo>
                      <a:pt x="477" y="2961"/>
                    </a:moveTo>
                    <a:cubicBezTo>
                      <a:pt x="477" y="3000"/>
                      <a:pt x="477" y="3000"/>
                      <a:pt x="477" y="3000"/>
                    </a:cubicBezTo>
                    <a:cubicBezTo>
                      <a:pt x="447" y="3011"/>
                      <a:pt x="447" y="3011"/>
                      <a:pt x="447" y="3011"/>
                    </a:cubicBezTo>
                    <a:cubicBezTo>
                      <a:pt x="447" y="2973"/>
                      <a:pt x="447" y="2973"/>
                      <a:pt x="447" y="2973"/>
                    </a:cubicBezTo>
                    <a:cubicBezTo>
                      <a:pt x="477" y="2961"/>
                      <a:pt x="477" y="2961"/>
                      <a:pt x="477" y="2961"/>
                    </a:cubicBezTo>
                    <a:close/>
                    <a:moveTo>
                      <a:pt x="477" y="3080"/>
                    </a:moveTo>
                    <a:cubicBezTo>
                      <a:pt x="477" y="3118"/>
                      <a:pt x="477" y="3118"/>
                      <a:pt x="477" y="3118"/>
                    </a:cubicBezTo>
                    <a:cubicBezTo>
                      <a:pt x="457" y="3129"/>
                      <a:pt x="457" y="3129"/>
                      <a:pt x="457" y="3129"/>
                    </a:cubicBezTo>
                    <a:cubicBezTo>
                      <a:pt x="447" y="3109"/>
                      <a:pt x="447" y="3109"/>
                      <a:pt x="447" y="3109"/>
                    </a:cubicBezTo>
                    <a:cubicBezTo>
                      <a:pt x="447" y="3095"/>
                      <a:pt x="447" y="3095"/>
                      <a:pt x="447" y="3095"/>
                    </a:cubicBezTo>
                    <a:cubicBezTo>
                      <a:pt x="477" y="3080"/>
                      <a:pt x="477" y="3080"/>
                      <a:pt x="477" y="3080"/>
                    </a:cubicBezTo>
                    <a:close/>
                    <a:moveTo>
                      <a:pt x="477" y="3456"/>
                    </a:moveTo>
                    <a:cubicBezTo>
                      <a:pt x="477" y="3659"/>
                      <a:pt x="477" y="3659"/>
                      <a:pt x="477" y="3659"/>
                    </a:cubicBezTo>
                    <a:cubicBezTo>
                      <a:pt x="467" y="3646"/>
                      <a:pt x="457" y="3633"/>
                      <a:pt x="447" y="3619"/>
                    </a:cubicBezTo>
                    <a:cubicBezTo>
                      <a:pt x="447" y="3410"/>
                      <a:pt x="447" y="3410"/>
                      <a:pt x="447" y="3410"/>
                    </a:cubicBezTo>
                    <a:cubicBezTo>
                      <a:pt x="457" y="3425"/>
                      <a:pt x="467" y="3441"/>
                      <a:pt x="477" y="3456"/>
                    </a:cubicBezTo>
                    <a:close/>
                    <a:moveTo>
                      <a:pt x="447" y="2590"/>
                    </a:moveTo>
                    <a:cubicBezTo>
                      <a:pt x="447" y="2540"/>
                      <a:pt x="447" y="2540"/>
                      <a:pt x="447" y="2540"/>
                    </a:cubicBezTo>
                    <a:cubicBezTo>
                      <a:pt x="452" y="2590"/>
                      <a:pt x="452" y="2590"/>
                      <a:pt x="452" y="2590"/>
                    </a:cubicBezTo>
                    <a:lnTo>
                      <a:pt x="447" y="2590"/>
                    </a:lnTo>
                    <a:close/>
                    <a:moveTo>
                      <a:pt x="447" y="2341"/>
                    </a:moveTo>
                    <a:cubicBezTo>
                      <a:pt x="437" y="2335"/>
                      <a:pt x="429" y="2326"/>
                      <a:pt x="424" y="2313"/>
                    </a:cubicBezTo>
                    <a:cubicBezTo>
                      <a:pt x="412" y="2344"/>
                      <a:pt x="390" y="2360"/>
                      <a:pt x="360" y="2360"/>
                    </a:cubicBezTo>
                    <a:cubicBezTo>
                      <a:pt x="360" y="2324"/>
                      <a:pt x="360" y="2324"/>
                      <a:pt x="360" y="2324"/>
                    </a:cubicBezTo>
                    <a:cubicBezTo>
                      <a:pt x="389" y="2324"/>
                      <a:pt x="404" y="2303"/>
                      <a:pt x="405" y="2262"/>
                    </a:cubicBezTo>
                    <a:cubicBezTo>
                      <a:pt x="407" y="2193"/>
                      <a:pt x="407" y="2193"/>
                      <a:pt x="407" y="2193"/>
                    </a:cubicBezTo>
                    <a:cubicBezTo>
                      <a:pt x="360" y="2191"/>
                      <a:pt x="360" y="2191"/>
                      <a:pt x="360" y="2191"/>
                    </a:cubicBezTo>
                    <a:cubicBezTo>
                      <a:pt x="360" y="2155"/>
                      <a:pt x="360" y="2155"/>
                      <a:pt x="360" y="2155"/>
                    </a:cubicBezTo>
                    <a:cubicBezTo>
                      <a:pt x="447" y="2158"/>
                      <a:pt x="447" y="2158"/>
                      <a:pt x="447" y="2158"/>
                    </a:cubicBezTo>
                    <a:cubicBezTo>
                      <a:pt x="447" y="2194"/>
                      <a:pt x="447" y="2194"/>
                      <a:pt x="447" y="2194"/>
                    </a:cubicBezTo>
                    <a:cubicBezTo>
                      <a:pt x="437" y="2194"/>
                      <a:pt x="437" y="2194"/>
                      <a:pt x="437" y="2194"/>
                    </a:cubicBezTo>
                    <a:cubicBezTo>
                      <a:pt x="435" y="2257"/>
                      <a:pt x="435" y="2257"/>
                      <a:pt x="435" y="2257"/>
                    </a:cubicBezTo>
                    <a:cubicBezTo>
                      <a:pt x="434" y="2278"/>
                      <a:pt x="438" y="2293"/>
                      <a:pt x="447" y="2302"/>
                    </a:cubicBezTo>
                    <a:cubicBezTo>
                      <a:pt x="447" y="2341"/>
                      <a:pt x="447" y="2341"/>
                      <a:pt x="447" y="2341"/>
                    </a:cubicBezTo>
                    <a:close/>
                    <a:moveTo>
                      <a:pt x="447" y="915"/>
                    </a:moveTo>
                    <a:cubicBezTo>
                      <a:pt x="447" y="1125"/>
                      <a:pt x="447" y="1125"/>
                      <a:pt x="447" y="1125"/>
                    </a:cubicBezTo>
                    <a:cubicBezTo>
                      <a:pt x="416" y="1174"/>
                      <a:pt x="387" y="1225"/>
                      <a:pt x="360" y="1277"/>
                    </a:cubicBezTo>
                    <a:cubicBezTo>
                      <a:pt x="360" y="1041"/>
                      <a:pt x="360" y="1041"/>
                      <a:pt x="360" y="1041"/>
                    </a:cubicBezTo>
                    <a:cubicBezTo>
                      <a:pt x="388" y="998"/>
                      <a:pt x="417" y="956"/>
                      <a:pt x="447" y="915"/>
                    </a:cubicBezTo>
                    <a:close/>
                    <a:moveTo>
                      <a:pt x="447" y="1243"/>
                    </a:moveTo>
                    <a:cubicBezTo>
                      <a:pt x="447" y="1243"/>
                      <a:pt x="447" y="1243"/>
                      <a:pt x="447" y="1243"/>
                    </a:cubicBezTo>
                    <a:cubicBezTo>
                      <a:pt x="446" y="1244"/>
                      <a:pt x="442" y="1248"/>
                      <a:pt x="447" y="1251"/>
                    </a:cubicBezTo>
                    <a:cubicBezTo>
                      <a:pt x="447" y="1250"/>
                      <a:pt x="447" y="1250"/>
                      <a:pt x="447" y="1250"/>
                    </a:cubicBezTo>
                    <a:cubicBezTo>
                      <a:pt x="447" y="1250"/>
                      <a:pt x="447" y="1250"/>
                      <a:pt x="447" y="1250"/>
                    </a:cubicBezTo>
                    <a:cubicBezTo>
                      <a:pt x="446" y="1250"/>
                      <a:pt x="446" y="1250"/>
                      <a:pt x="445" y="1250"/>
                    </a:cubicBezTo>
                    <a:cubicBezTo>
                      <a:pt x="444" y="1248"/>
                      <a:pt x="444" y="1247"/>
                      <a:pt x="445" y="1246"/>
                    </a:cubicBezTo>
                    <a:cubicBezTo>
                      <a:pt x="445" y="1248"/>
                      <a:pt x="444" y="1248"/>
                      <a:pt x="446" y="1249"/>
                    </a:cubicBezTo>
                    <a:cubicBezTo>
                      <a:pt x="446" y="1250"/>
                      <a:pt x="447" y="1250"/>
                      <a:pt x="447" y="1250"/>
                    </a:cubicBezTo>
                    <a:cubicBezTo>
                      <a:pt x="447" y="1250"/>
                      <a:pt x="447" y="1250"/>
                      <a:pt x="447" y="1250"/>
                    </a:cubicBezTo>
                    <a:cubicBezTo>
                      <a:pt x="446" y="1250"/>
                      <a:pt x="445" y="1250"/>
                      <a:pt x="445" y="1249"/>
                    </a:cubicBezTo>
                    <a:cubicBezTo>
                      <a:pt x="445" y="1249"/>
                      <a:pt x="446" y="1249"/>
                      <a:pt x="447" y="1250"/>
                    </a:cubicBezTo>
                    <a:cubicBezTo>
                      <a:pt x="447" y="1243"/>
                      <a:pt x="447" y="1243"/>
                      <a:pt x="447" y="1243"/>
                    </a:cubicBezTo>
                    <a:close/>
                    <a:moveTo>
                      <a:pt x="447" y="2409"/>
                    </a:moveTo>
                    <a:cubicBezTo>
                      <a:pt x="447" y="2446"/>
                      <a:pt x="447" y="2446"/>
                      <a:pt x="447" y="2446"/>
                    </a:cubicBezTo>
                    <a:cubicBezTo>
                      <a:pt x="437" y="2446"/>
                      <a:pt x="437" y="2446"/>
                      <a:pt x="437" y="2446"/>
                    </a:cubicBezTo>
                    <a:cubicBezTo>
                      <a:pt x="447" y="2540"/>
                      <a:pt x="447" y="2540"/>
                      <a:pt x="447" y="2540"/>
                    </a:cubicBezTo>
                    <a:cubicBezTo>
                      <a:pt x="447" y="2590"/>
                      <a:pt x="447" y="2590"/>
                      <a:pt x="447" y="2590"/>
                    </a:cubicBezTo>
                    <a:cubicBezTo>
                      <a:pt x="421" y="2593"/>
                      <a:pt x="421" y="2593"/>
                      <a:pt x="421" y="2593"/>
                    </a:cubicBezTo>
                    <a:cubicBezTo>
                      <a:pt x="406" y="2450"/>
                      <a:pt x="406" y="2450"/>
                      <a:pt x="406" y="2450"/>
                    </a:cubicBezTo>
                    <a:cubicBezTo>
                      <a:pt x="360" y="2455"/>
                      <a:pt x="360" y="2455"/>
                      <a:pt x="360" y="2455"/>
                    </a:cubicBezTo>
                    <a:cubicBezTo>
                      <a:pt x="360" y="2419"/>
                      <a:pt x="360" y="2419"/>
                      <a:pt x="360" y="2419"/>
                    </a:cubicBezTo>
                    <a:cubicBezTo>
                      <a:pt x="447" y="2409"/>
                      <a:pt x="447" y="2409"/>
                      <a:pt x="447" y="2409"/>
                    </a:cubicBezTo>
                    <a:close/>
                    <a:moveTo>
                      <a:pt x="447" y="2661"/>
                    </a:moveTo>
                    <a:cubicBezTo>
                      <a:pt x="447" y="2698"/>
                      <a:pt x="447" y="2698"/>
                      <a:pt x="447" y="2698"/>
                    </a:cubicBezTo>
                    <a:cubicBezTo>
                      <a:pt x="360" y="2716"/>
                      <a:pt x="360" y="2716"/>
                      <a:pt x="360" y="2716"/>
                    </a:cubicBezTo>
                    <a:cubicBezTo>
                      <a:pt x="360" y="2679"/>
                      <a:pt x="360" y="2679"/>
                      <a:pt x="360" y="2679"/>
                    </a:cubicBezTo>
                    <a:cubicBezTo>
                      <a:pt x="447" y="2661"/>
                      <a:pt x="447" y="2661"/>
                      <a:pt x="447" y="2661"/>
                    </a:cubicBezTo>
                    <a:close/>
                    <a:moveTo>
                      <a:pt x="447" y="2863"/>
                    </a:moveTo>
                    <a:cubicBezTo>
                      <a:pt x="447" y="2901"/>
                      <a:pt x="447" y="2901"/>
                      <a:pt x="447" y="2901"/>
                    </a:cubicBezTo>
                    <a:cubicBezTo>
                      <a:pt x="444" y="2902"/>
                      <a:pt x="444" y="2902"/>
                      <a:pt x="444" y="2902"/>
                    </a:cubicBezTo>
                    <a:cubicBezTo>
                      <a:pt x="420" y="2908"/>
                      <a:pt x="400" y="2908"/>
                      <a:pt x="384" y="2899"/>
                    </a:cubicBezTo>
                    <a:cubicBezTo>
                      <a:pt x="374" y="2892"/>
                      <a:pt x="366" y="2882"/>
                      <a:pt x="360" y="2870"/>
                    </a:cubicBezTo>
                    <a:cubicBezTo>
                      <a:pt x="360" y="2780"/>
                      <a:pt x="360" y="2780"/>
                      <a:pt x="360" y="2780"/>
                    </a:cubicBezTo>
                    <a:cubicBezTo>
                      <a:pt x="367" y="2771"/>
                      <a:pt x="378" y="2764"/>
                      <a:pt x="392" y="2759"/>
                    </a:cubicBezTo>
                    <a:cubicBezTo>
                      <a:pt x="417" y="2752"/>
                      <a:pt x="417" y="2752"/>
                      <a:pt x="417" y="2752"/>
                    </a:cubicBezTo>
                    <a:cubicBezTo>
                      <a:pt x="426" y="2784"/>
                      <a:pt x="426" y="2784"/>
                      <a:pt x="426" y="2784"/>
                    </a:cubicBezTo>
                    <a:cubicBezTo>
                      <a:pt x="408" y="2789"/>
                      <a:pt x="408" y="2789"/>
                      <a:pt x="408" y="2789"/>
                    </a:cubicBezTo>
                    <a:cubicBezTo>
                      <a:pt x="380" y="2797"/>
                      <a:pt x="370" y="2814"/>
                      <a:pt x="377" y="2840"/>
                    </a:cubicBezTo>
                    <a:cubicBezTo>
                      <a:pt x="385" y="2867"/>
                      <a:pt x="403" y="2876"/>
                      <a:pt x="433" y="2867"/>
                    </a:cubicBezTo>
                    <a:cubicBezTo>
                      <a:pt x="447" y="2863"/>
                      <a:pt x="447" y="2863"/>
                      <a:pt x="447" y="2863"/>
                    </a:cubicBezTo>
                    <a:close/>
                    <a:moveTo>
                      <a:pt x="447" y="2973"/>
                    </a:moveTo>
                    <a:cubicBezTo>
                      <a:pt x="447" y="3011"/>
                      <a:pt x="447" y="3011"/>
                      <a:pt x="447" y="3011"/>
                    </a:cubicBezTo>
                    <a:cubicBezTo>
                      <a:pt x="414" y="3023"/>
                      <a:pt x="414" y="3023"/>
                      <a:pt x="414" y="3023"/>
                    </a:cubicBezTo>
                    <a:cubicBezTo>
                      <a:pt x="401" y="2990"/>
                      <a:pt x="401" y="2990"/>
                      <a:pt x="401" y="2990"/>
                    </a:cubicBezTo>
                    <a:cubicBezTo>
                      <a:pt x="447" y="2973"/>
                      <a:pt x="447" y="2973"/>
                      <a:pt x="447" y="2973"/>
                    </a:cubicBezTo>
                    <a:close/>
                    <a:moveTo>
                      <a:pt x="447" y="3095"/>
                    </a:moveTo>
                    <a:cubicBezTo>
                      <a:pt x="447" y="3109"/>
                      <a:pt x="447" y="3109"/>
                      <a:pt x="447" y="3109"/>
                    </a:cubicBezTo>
                    <a:cubicBezTo>
                      <a:pt x="442" y="3098"/>
                      <a:pt x="442" y="3098"/>
                      <a:pt x="442" y="3098"/>
                    </a:cubicBezTo>
                    <a:cubicBezTo>
                      <a:pt x="447" y="3095"/>
                      <a:pt x="447" y="3095"/>
                      <a:pt x="447" y="3095"/>
                    </a:cubicBezTo>
                    <a:close/>
                    <a:moveTo>
                      <a:pt x="447" y="3410"/>
                    </a:moveTo>
                    <a:cubicBezTo>
                      <a:pt x="447" y="3619"/>
                      <a:pt x="447" y="3619"/>
                      <a:pt x="447" y="3619"/>
                    </a:cubicBezTo>
                    <a:cubicBezTo>
                      <a:pt x="417" y="3579"/>
                      <a:pt x="388" y="3537"/>
                      <a:pt x="360" y="3494"/>
                    </a:cubicBezTo>
                    <a:cubicBezTo>
                      <a:pt x="360" y="3258"/>
                      <a:pt x="360" y="3258"/>
                      <a:pt x="360" y="3258"/>
                    </a:cubicBezTo>
                    <a:cubicBezTo>
                      <a:pt x="387" y="3310"/>
                      <a:pt x="416" y="3360"/>
                      <a:pt x="447" y="3410"/>
                    </a:cubicBezTo>
                    <a:close/>
                    <a:moveTo>
                      <a:pt x="360" y="2360"/>
                    </a:moveTo>
                    <a:cubicBezTo>
                      <a:pt x="359" y="2360"/>
                      <a:pt x="358" y="2360"/>
                      <a:pt x="357" y="2360"/>
                    </a:cubicBezTo>
                    <a:cubicBezTo>
                      <a:pt x="338" y="2359"/>
                      <a:pt x="322" y="2353"/>
                      <a:pt x="309" y="2340"/>
                    </a:cubicBezTo>
                    <a:cubicBezTo>
                      <a:pt x="290" y="2323"/>
                      <a:pt x="281" y="2298"/>
                      <a:pt x="282" y="2267"/>
                    </a:cubicBezTo>
                    <a:cubicBezTo>
                      <a:pt x="286" y="2153"/>
                      <a:pt x="286" y="2153"/>
                      <a:pt x="286" y="2153"/>
                    </a:cubicBezTo>
                    <a:cubicBezTo>
                      <a:pt x="360" y="2155"/>
                      <a:pt x="360" y="2155"/>
                      <a:pt x="360" y="2155"/>
                    </a:cubicBezTo>
                    <a:cubicBezTo>
                      <a:pt x="360" y="2191"/>
                      <a:pt x="360" y="2191"/>
                      <a:pt x="360" y="2191"/>
                    </a:cubicBezTo>
                    <a:cubicBezTo>
                      <a:pt x="315" y="2190"/>
                      <a:pt x="315" y="2190"/>
                      <a:pt x="315" y="2190"/>
                    </a:cubicBezTo>
                    <a:cubicBezTo>
                      <a:pt x="313" y="2266"/>
                      <a:pt x="313" y="2266"/>
                      <a:pt x="313" y="2266"/>
                    </a:cubicBezTo>
                    <a:cubicBezTo>
                      <a:pt x="312" y="2303"/>
                      <a:pt x="328" y="2322"/>
                      <a:pt x="359" y="2324"/>
                    </a:cubicBezTo>
                    <a:cubicBezTo>
                      <a:pt x="359" y="2324"/>
                      <a:pt x="359" y="2324"/>
                      <a:pt x="360" y="2324"/>
                    </a:cubicBezTo>
                    <a:cubicBezTo>
                      <a:pt x="360" y="2360"/>
                      <a:pt x="360" y="2360"/>
                      <a:pt x="360" y="2360"/>
                    </a:cubicBezTo>
                    <a:close/>
                    <a:moveTo>
                      <a:pt x="360" y="1041"/>
                    </a:moveTo>
                    <a:cubicBezTo>
                      <a:pt x="132" y="1395"/>
                      <a:pt x="0" y="1815"/>
                      <a:pt x="0" y="2267"/>
                    </a:cubicBezTo>
                    <a:cubicBezTo>
                      <a:pt x="0" y="2719"/>
                      <a:pt x="132" y="3140"/>
                      <a:pt x="360" y="3494"/>
                    </a:cubicBezTo>
                    <a:cubicBezTo>
                      <a:pt x="360" y="3258"/>
                      <a:pt x="360" y="3258"/>
                      <a:pt x="360" y="3258"/>
                    </a:cubicBezTo>
                    <a:cubicBezTo>
                      <a:pt x="206" y="2961"/>
                      <a:pt x="118" y="2624"/>
                      <a:pt x="118" y="2267"/>
                    </a:cubicBezTo>
                    <a:cubicBezTo>
                      <a:pt x="118" y="1910"/>
                      <a:pt x="206" y="1573"/>
                      <a:pt x="360" y="1277"/>
                    </a:cubicBezTo>
                    <a:cubicBezTo>
                      <a:pt x="360" y="1041"/>
                      <a:pt x="360" y="1041"/>
                      <a:pt x="360" y="1041"/>
                    </a:cubicBezTo>
                    <a:close/>
                    <a:moveTo>
                      <a:pt x="360" y="2419"/>
                    </a:moveTo>
                    <a:cubicBezTo>
                      <a:pt x="360" y="2455"/>
                      <a:pt x="360" y="2455"/>
                      <a:pt x="360" y="2455"/>
                    </a:cubicBezTo>
                    <a:cubicBezTo>
                      <a:pt x="319" y="2459"/>
                      <a:pt x="319" y="2459"/>
                      <a:pt x="319" y="2459"/>
                    </a:cubicBezTo>
                    <a:cubicBezTo>
                      <a:pt x="335" y="2616"/>
                      <a:pt x="335" y="2616"/>
                      <a:pt x="335" y="2616"/>
                    </a:cubicBezTo>
                    <a:cubicBezTo>
                      <a:pt x="303" y="2620"/>
                      <a:pt x="303" y="2620"/>
                      <a:pt x="303" y="2620"/>
                    </a:cubicBezTo>
                    <a:cubicBezTo>
                      <a:pt x="283" y="2426"/>
                      <a:pt x="283" y="2426"/>
                      <a:pt x="283" y="2426"/>
                    </a:cubicBezTo>
                    <a:cubicBezTo>
                      <a:pt x="360" y="2419"/>
                      <a:pt x="360" y="2419"/>
                      <a:pt x="360" y="2419"/>
                    </a:cubicBezTo>
                    <a:close/>
                    <a:moveTo>
                      <a:pt x="360" y="2679"/>
                    </a:moveTo>
                    <a:cubicBezTo>
                      <a:pt x="360" y="2716"/>
                      <a:pt x="360" y="2716"/>
                      <a:pt x="360" y="2716"/>
                    </a:cubicBezTo>
                    <a:cubicBezTo>
                      <a:pt x="325" y="2723"/>
                      <a:pt x="325" y="2723"/>
                      <a:pt x="325" y="2723"/>
                    </a:cubicBezTo>
                    <a:cubicBezTo>
                      <a:pt x="318" y="2688"/>
                      <a:pt x="318" y="2688"/>
                      <a:pt x="318" y="2688"/>
                    </a:cubicBezTo>
                    <a:cubicBezTo>
                      <a:pt x="360" y="2679"/>
                      <a:pt x="360" y="2679"/>
                      <a:pt x="360" y="2679"/>
                    </a:cubicBezTo>
                    <a:close/>
                    <a:moveTo>
                      <a:pt x="360" y="2780"/>
                    </a:moveTo>
                    <a:cubicBezTo>
                      <a:pt x="360" y="2870"/>
                      <a:pt x="360" y="2870"/>
                      <a:pt x="360" y="2870"/>
                    </a:cubicBezTo>
                    <a:cubicBezTo>
                      <a:pt x="357" y="2864"/>
                      <a:pt x="354" y="2857"/>
                      <a:pt x="351" y="2849"/>
                    </a:cubicBezTo>
                    <a:cubicBezTo>
                      <a:pt x="344" y="2819"/>
                      <a:pt x="346" y="2797"/>
                      <a:pt x="360" y="278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800">
                  <a:solidFill>
                    <a:schemeClr val="bg1"/>
                  </a:solidFill>
                  <a:latin typeface="+mn-ea"/>
                </a:endParaRPr>
              </a:p>
            </p:txBody>
          </p:sp>
          <p:grpSp>
            <p:nvGrpSpPr>
              <p:cNvPr id="415" name="组合 414"/>
              <p:cNvGrpSpPr/>
              <p:nvPr/>
            </p:nvGrpSpPr>
            <p:grpSpPr>
              <a:xfrm>
                <a:off x="969540" y="-230811"/>
                <a:ext cx="1490981" cy="417579"/>
                <a:chOff x="-1128713" y="-3289300"/>
                <a:chExt cx="14449425" cy="3937000"/>
              </a:xfrm>
              <a:grpFill/>
            </p:grpSpPr>
            <p:sp>
              <p:nvSpPr>
                <p:cNvPr id="417" name="Freeform 41"/>
                <p:cNvSpPr>
                  <a:spLocks noEditPoints="1"/>
                </p:cNvSpPr>
                <p:nvPr userDrawn="1"/>
              </p:nvSpPr>
              <p:spPr bwMode="auto">
                <a:xfrm>
                  <a:off x="10975974" y="-2814638"/>
                  <a:ext cx="2344738" cy="2176463"/>
                </a:xfrm>
                <a:custGeom>
                  <a:avLst/>
                  <a:gdLst>
                    <a:gd name="T0" fmla="*/ 4584 w 5631"/>
                    <a:gd name="T1" fmla="*/ 3766 h 5223"/>
                    <a:gd name="T2" fmla="*/ 3517 w 5631"/>
                    <a:gd name="T3" fmla="*/ 3869 h 5223"/>
                    <a:gd name="T4" fmla="*/ 2895 w 5631"/>
                    <a:gd name="T5" fmla="*/ 4021 h 5223"/>
                    <a:gd name="T6" fmla="*/ 4098 w 5631"/>
                    <a:gd name="T7" fmla="*/ 3525 h 5223"/>
                    <a:gd name="T8" fmla="*/ 5090 w 5631"/>
                    <a:gd name="T9" fmla="*/ 3076 h 5223"/>
                    <a:gd name="T10" fmla="*/ 4470 w 5631"/>
                    <a:gd name="T11" fmla="*/ 2969 h 5223"/>
                    <a:gd name="T12" fmla="*/ 3660 w 5631"/>
                    <a:gd name="T13" fmla="*/ 3176 h 5223"/>
                    <a:gd name="T14" fmla="*/ 2554 w 5631"/>
                    <a:gd name="T15" fmla="*/ 3563 h 5223"/>
                    <a:gd name="T16" fmla="*/ 1738 w 5631"/>
                    <a:gd name="T17" fmla="*/ 3971 h 5223"/>
                    <a:gd name="T18" fmla="*/ 596 w 5631"/>
                    <a:gd name="T19" fmla="*/ 4908 h 5223"/>
                    <a:gd name="T20" fmla="*/ 67 w 5631"/>
                    <a:gd name="T21" fmla="*/ 5150 h 5223"/>
                    <a:gd name="T22" fmla="*/ 343 w 5631"/>
                    <a:gd name="T23" fmla="*/ 4280 h 5223"/>
                    <a:gd name="T24" fmla="*/ 197 w 5631"/>
                    <a:gd name="T25" fmla="*/ 4901 h 5223"/>
                    <a:gd name="T26" fmla="*/ 2319 w 5631"/>
                    <a:gd name="T27" fmla="*/ 3528 h 5223"/>
                    <a:gd name="T28" fmla="*/ 2939 w 5631"/>
                    <a:gd name="T29" fmla="*/ 3131 h 5223"/>
                    <a:gd name="T30" fmla="*/ 2508 w 5631"/>
                    <a:gd name="T31" fmla="*/ 2648 h 5223"/>
                    <a:gd name="T32" fmla="*/ 1750 w 5631"/>
                    <a:gd name="T33" fmla="*/ 3147 h 5223"/>
                    <a:gd name="T34" fmla="*/ 1613 w 5631"/>
                    <a:gd name="T35" fmla="*/ 3145 h 5223"/>
                    <a:gd name="T36" fmla="*/ 2133 w 5631"/>
                    <a:gd name="T37" fmla="*/ 2219 h 5223"/>
                    <a:gd name="T38" fmla="*/ 1563 w 5631"/>
                    <a:gd name="T39" fmla="*/ 2066 h 5223"/>
                    <a:gd name="T40" fmla="*/ 1510 w 5631"/>
                    <a:gd name="T41" fmla="*/ 1481 h 5223"/>
                    <a:gd name="T42" fmla="*/ 1077 w 5631"/>
                    <a:gd name="T43" fmla="*/ 337 h 5223"/>
                    <a:gd name="T44" fmla="*/ 1482 w 5631"/>
                    <a:gd name="T45" fmla="*/ 663 h 5223"/>
                    <a:gd name="T46" fmla="*/ 2265 w 5631"/>
                    <a:gd name="T47" fmla="*/ 1998 h 5223"/>
                    <a:gd name="T48" fmla="*/ 2536 w 5631"/>
                    <a:gd name="T49" fmla="*/ 1016 h 5223"/>
                    <a:gd name="T50" fmla="*/ 2343 w 5631"/>
                    <a:gd name="T51" fmla="*/ 727 h 5223"/>
                    <a:gd name="T52" fmla="*/ 2657 w 5631"/>
                    <a:gd name="T53" fmla="*/ 818 h 5223"/>
                    <a:gd name="T54" fmla="*/ 3738 w 5631"/>
                    <a:gd name="T55" fmla="*/ 527 h 5223"/>
                    <a:gd name="T56" fmla="*/ 5064 w 5631"/>
                    <a:gd name="T57" fmla="*/ 110 h 5223"/>
                    <a:gd name="T58" fmla="*/ 5631 w 5631"/>
                    <a:gd name="T59" fmla="*/ 292 h 5223"/>
                    <a:gd name="T60" fmla="*/ 5332 w 5631"/>
                    <a:gd name="T61" fmla="*/ 1021 h 5223"/>
                    <a:gd name="T62" fmla="*/ 3959 w 5631"/>
                    <a:gd name="T63" fmla="*/ 2752 h 5223"/>
                    <a:gd name="T64" fmla="*/ 4128 w 5631"/>
                    <a:gd name="T65" fmla="*/ 2926 h 5223"/>
                    <a:gd name="T66" fmla="*/ 5064 w 5631"/>
                    <a:gd name="T67" fmla="*/ 2750 h 5223"/>
                    <a:gd name="T68" fmla="*/ 5631 w 5631"/>
                    <a:gd name="T69" fmla="*/ 2868 h 5223"/>
                    <a:gd name="T70" fmla="*/ 4249 w 5631"/>
                    <a:gd name="T71" fmla="*/ 403 h 5223"/>
                    <a:gd name="T72" fmla="*/ 3463 w 5631"/>
                    <a:gd name="T73" fmla="*/ 841 h 5223"/>
                    <a:gd name="T74" fmla="*/ 4020 w 5631"/>
                    <a:gd name="T75" fmla="*/ 1673 h 5223"/>
                    <a:gd name="T76" fmla="*/ 3326 w 5631"/>
                    <a:gd name="T77" fmla="*/ 2305 h 5223"/>
                    <a:gd name="T78" fmla="*/ 3103 w 5631"/>
                    <a:gd name="T79" fmla="*/ 3027 h 5223"/>
                    <a:gd name="T80" fmla="*/ 3682 w 5631"/>
                    <a:gd name="T81" fmla="*/ 2810 h 5223"/>
                    <a:gd name="T82" fmla="*/ 5251 w 5631"/>
                    <a:gd name="T83" fmla="*/ 443 h 5223"/>
                    <a:gd name="T84" fmla="*/ 5059 w 5631"/>
                    <a:gd name="T85" fmla="*/ 244 h 5223"/>
                    <a:gd name="T86" fmla="*/ 3514 w 5631"/>
                    <a:gd name="T87" fmla="*/ 1044 h 5223"/>
                    <a:gd name="T88" fmla="*/ 3095 w 5631"/>
                    <a:gd name="T89" fmla="*/ 1081 h 5223"/>
                    <a:gd name="T90" fmla="*/ 2771 w 5631"/>
                    <a:gd name="T91" fmla="*/ 1876 h 5223"/>
                    <a:gd name="T92" fmla="*/ 2650 w 5631"/>
                    <a:gd name="T93" fmla="*/ 2344 h 5223"/>
                    <a:gd name="T94" fmla="*/ 3496 w 5631"/>
                    <a:gd name="T95" fmla="*/ 2068 h 52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5631" h="5223">
                      <a:moveTo>
                        <a:pt x="5631" y="3012"/>
                      </a:moveTo>
                      <a:cubicBezTo>
                        <a:pt x="5588" y="3083"/>
                        <a:pt x="5530" y="3141"/>
                        <a:pt x="5469" y="3196"/>
                      </a:cubicBezTo>
                      <a:cubicBezTo>
                        <a:pt x="5449" y="3214"/>
                        <a:pt x="5430" y="3233"/>
                        <a:pt x="5412" y="3252"/>
                      </a:cubicBezTo>
                      <a:cubicBezTo>
                        <a:pt x="5180" y="3494"/>
                        <a:pt x="4898" y="3655"/>
                        <a:pt x="4584" y="3766"/>
                      </a:cubicBezTo>
                      <a:cubicBezTo>
                        <a:pt x="4496" y="3798"/>
                        <a:pt x="4405" y="3813"/>
                        <a:pt x="4310" y="3811"/>
                      </a:cubicBezTo>
                      <a:cubicBezTo>
                        <a:pt x="4198" y="3808"/>
                        <a:pt x="4086" y="3812"/>
                        <a:pt x="3974" y="3810"/>
                      </a:cubicBezTo>
                      <a:cubicBezTo>
                        <a:pt x="3920" y="3809"/>
                        <a:pt x="3867" y="3814"/>
                        <a:pt x="3816" y="3831"/>
                      </a:cubicBezTo>
                      <a:cubicBezTo>
                        <a:pt x="3719" y="3864"/>
                        <a:pt x="3619" y="3875"/>
                        <a:pt x="3517" y="3869"/>
                      </a:cubicBezTo>
                      <a:cubicBezTo>
                        <a:pt x="3454" y="3864"/>
                        <a:pt x="3396" y="3879"/>
                        <a:pt x="3340" y="3906"/>
                      </a:cubicBezTo>
                      <a:cubicBezTo>
                        <a:pt x="3236" y="3954"/>
                        <a:pt x="3131" y="4000"/>
                        <a:pt x="3026" y="4046"/>
                      </a:cubicBezTo>
                      <a:cubicBezTo>
                        <a:pt x="2992" y="4062"/>
                        <a:pt x="2955" y="4069"/>
                        <a:pt x="2917" y="4063"/>
                      </a:cubicBezTo>
                      <a:cubicBezTo>
                        <a:pt x="2898" y="4060"/>
                        <a:pt x="2885" y="4037"/>
                        <a:pt x="2895" y="4021"/>
                      </a:cubicBezTo>
                      <a:cubicBezTo>
                        <a:pt x="2905" y="4005"/>
                        <a:pt x="2918" y="3989"/>
                        <a:pt x="2933" y="3981"/>
                      </a:cubicBezTo>
                      <a:cubicBezTo>
                        <a:pt x="2970" y="3962"/>
                        <a:pt x="3009" y="3943"/>
                        <a:pt x="3050" y="3931"/>
                      </a:cubicBezTo>
                      <a:cubicBezTo>
                        <a:pt x="3114" y="3911"/>
                        <a:pt x="3174" y="3883"/>
                        <a:pt x="3233" y="3852"/>
                      </a:cubicBezTo>
                      <a:cubicBezTo>
                        <a:pt x="3509" y="3711"/>
                        <a:pt x="3796" y="3599"/>
                        <a:pt x="4098" y="3525"/>
                      </a:cubicBezTo>
                      <a:cubicBezTo>
                        <a:pt x="4315" y="3471"/>
                        <a:pt x="4529" y="3407"/>
                        <a:pt x="4736" y="3320"/>
                      </a:cubicBezTo>
                      <a:cubicBezTo>
                        <a:pt x="4804" y="3291"/>
                        <a:pt x="4872" y="3258"/>
                        <a:pt x="4937" y="3222"/>
                      </a:cubicBezTo>
                      <a:cubicBezTo>
                        <a:pt x="4976" y="3200"/>
                        <a:pt x="5012" y="3171"/>
                        <a:pt x="5045" y="3141"/>
                      </a:cubicBezTo>
                      <a:cubicBezTo>
                        <a:pt x="5064" y="3124"/>
                        <a:pt x="5080" y="3100"/>
                        <a:pt x="5090" y="3076"/>
                      </a:cubicBezTo>
                      <a:cubicBezTo>
                        <a:pt x="5109" y="3029"/>
                        <a:pt x="5092" y="2985"/>
                        <a:pt x="5047" y="2960"/>
                      </a:cubicBezTo>
                      <a:cubicBezTo>
                        <a:pt x="5036" y="2954"/>
                        <a:pt x="5023" y="2948"/>
                        <a:pt x="5010" y="2945"/>
                      </a:cubicBezTo>
                      <a:cubicBezTo>
                        <a:pt x="4976" y="2940"/>
                        <a:pt x="4942" y="2930"/>
                        <a:pt x="4908" y="2932"/>
                      </a:cubicBezTo>
                      <a:cubicBezTo>
                        <a:pt x="4762" y="2942"/>
                        <a:pt x="4615" y="2945"/>
                        <a:pt x="4470" y="2969"/>
                      </a:cubicBezTo>
                      <a:cubicBezTo>
                        <a:pt x="4323" y="2994"/>
                        <a:pt x="4176" y="3017"/>
                        <a:pt x="4028" y="3037"/>
                      </a:cubicBezTo>
                      <a:cubicBezTo>
                        <a:pt x="3959" y="3047"/>
                        <a:pt x="3890" y="3054"/>
                        <a:pt x="3821" y="3054"/>
                      </a:cubicBezTo>
                      <a:cubicBezTo>
                        <a:pt x="3760" y="3054"/>
                        <a:pt x="3720" y="3080"/>
                        <a:pt x="3689" y="3128"/>
                      </a:cubicBezTo>
                      <a:cubicBezTo>
                        <a:pt x="3679" y="3144"/>
                        <a:pt x="3669" y="3159"/>
                        <a:pt x="3660" y="3176"/>
                      </a:cubicBezTo>
                      <a:cubicBezTo>
                        <a:pt x="3621" y="3249"/>
                        <a:pt x="3562" y="3302"/>
                        <a:pt x="3488" y="3337"/>
                      </a:cubicBezTo>
                      <a:cubicBezTo>
                        <a:pt x="3367" y="3395"/>
                        <a:pt x="3240" y="3420"/>
                        <a:pt x="3108" y="3388"/>
                      </a:cubicBezTo>
                      <a:cubicBezTo>
                        <a:pt x="3051" y="3374"/>
                        <a:pt x="2997" y="3375"/>
                        <a:pt x="2944" y="3398"/>
                      </a:cubicBezTo>
                      <a:cubicBezTo>
                        <a:pt x="2814" y="3453"/>
                        <a:pt x="2684" y="3507"/>
                        <a:pt x="2554" y="3563"/>
                      </a:cubicBezTo>
                      <a:cubicBezTo>
                        <a:pt x="2471" y="3599"/>
                        <a:pt x="2390" y="3638"/>
                        <a:pt x="2307" y="3675"/>
                      </a:cubicBezTo>
                      <a:cubicBezTo>
                        <a:pt x="2241" y="3704"/>
                        <a:pt x="2175" y="3730"/>
                        <a:pt x="2105" y="3749"/>
                      </a:cubicBezTo>
                      <a:cubicBezTo>
                        <a:pt x="2049" y="3765"/>
                        <a:pt x="1995" y="3791"/>
                        <a:pt x="1946" y="3822"/>
                      </a:cubicBezTo>
                      <a:cubicBezTo>
                        <a:pt x="1874" y="3867"/>
                        <a:pt x="1805" y="3918"/>
                        <a:pt x="1738" y="3971"/>
                      </a:cubicBezTo>
                      <a:cubicBezTo>
                        <a:pt x="1661" y="4033"/>
                        <a:pt x="1588" y="4099"/>
                        <a:pt x="1514" y="4164"/>
                      </a:cubicBezTo>
                      <a:cubicBezTo>
                        <a:pt x="1425" y="4241"/>
                        <a:pt x="1333" y="4313"/>
                        <a:pt x="1237" y="4380"/>
                      </a:cubicBezTo>
                      <a:cubicBezTo>
                        <a:pt x="1136" y="4451"/>
                        <a:pt x="1038" y="4525"/>
                        <a:pt x="940" y="4598"/>
                      </a:cubicBezTo>
                      <a:cubicBezTo>
                        <a:pt x="816" y="4691"/>
                        <a:pt x="702" y="4795"/>
                        <a:pt x="596" y="4908"/>
                      </a:cubicBezTo>
                      <a:cubicBezTo>
                        <a:pt x="514" y="4995"/>
                        <a:pt x="428" y="5080"/>
                        <a:pt x="347" y="5168"/>
                      </a:cubicBezTo>
                      <a:cubicBezTo>
                        <a:pt x="311" y="5206"/>
                        <a:pt x="272" y="5223"/>
                        <a:pt x="220" y="5219"/>
                      </a:cubicBezTo>
                      <a:cubicBezTo>
                        <a:pt x="183" y="5215"/>
                        <a:pt x="145" y="5218"/>
                        <a:pt x="112" y="5218"/>
                      </a:cubicBezTo>
                      <a:cubicBezTo>
                        <a:pt x="82" y="5201"/>
                        <a:pt x="74" y="5174"/>
                        <a:pt x="67" y="5150"/>
                      </a:cubicBezTo>
                      <a:cubicBezTo>
                        <a:pt x="45" y="5078"/>
                        <a:pt x="23" y="5007"/>
                        <a:pt x="6" y="4934"/>
                      </a:cubicBezTo>
                      <a:cubicBezTo>
                        <a:pt x="0" y="4907"/>
                        <a:pt x="2" y="4876"/>
                        <a:pt x="7" y="4847"/>
                      </a:cubicBezTo>
                      <a:cubicBezTo>
                        <a:pt x="40" y="4650"/>
                        <a:pt x="126" y="4478"/>
                        <a:pt x="266" y="4335"/>
                      </a:cubicBezTo>
                      <a:cubicBezTo>
                        <a:pt x="286" y="4315"/>
                        <a:pt x="305" y="4293"/>
                        <a:pt x="343" y="4280"/>
                      </a:cubicBezTo>
                      <a:cubicBezTo>
                        <a:pt x="334" y="4309"/>
                        <a:pt x="330" y="4329"/>
                        <a:pt x="322" y="4348"/>
                      </a:cubicBezTo>
                      <a:cubicBezTo>
                        <a:pt x="290" y="4424"/>
                        <a:pt x="257" y="4499"/>
                        <a:pt x="225" y="4576"/>
                      </a:cubicBezTo>
                      <a:cubicBezTo>
                        <a:pt x="198" y="4642"/>
                        <a:pt x="174" y="4710"/>
                        <a:pt x="163" y="4782"/>
                      </a:cubicBezTo>
                      <a:cubicBezTo>
                        <a:pt x="157" y="4827"/>
                        <a:pt x="167" y="4867"/>
                        <a:pt x="197" y="4901"/>
                      </a:cubicBezTo>
                      <a:cubicBezTo>
                        <a:pt x="225" y="4933"/>
                        <a:pt x="253" y="4937"/>
                        <a:pt x="288" y="4913"/>
                      </a:cubicBezTo>
                      <a:cubicBezTo>
                        <a:pt x="332" y="4882"/>
                        <a:pt x="374" y="4850"/>
                        <a:pt x="416" y="4818"/>
                      </a:cubicBezTo>
                      <a:cubicBezTo>
                        <a:pt x="704" y="4601"/>
                        <a:pt x="991" y="4384"/>
                        <a:pt x="1279" y="4168"/>
                      </a:cubicBezTo>
                      <a:cubicBezTo>
                        <a:pt x="1606" y="3922"/>
                        <a:pt x="1958" y="3718"/>
                        <a:pt x="2319" y="3528"/>
                      </a:cubicBezTo>
                      <a:cubicBezTo>
                        <a:pt x="2414" y="3478"/>
                        <a:pt x="2512" y="3438"/>
                        <a:pt x="2617" y="3415"/>
                      </a:cubicBezTo>
                      <a:cubicBezTo>
                        <a:pt x="2671" y="3403"/>
                        <a:pt x="2725" y="3384"/>
                        <a:pt x="2777" y="3364"/>
                      </a:cubicBezTo>
                      <a:cubicBezTo>
                        <a:pt x="2820" y="3349"/>
                        <a:pt x="2859" y="3325"/>
                        <a:pt x="2891" y="3292"/>
                      </a:cubicBezTo>
                      <a:cubicBezTo>
                        <a:pt x="2934" y="3247"/>
                        <a:pt x="2954" y="3194"/>
                        <a:pt x="2939" y="3131"/>
                      </a:cubicBezTo>
                      <a:cubicBezTo>
                        <a:pt x="2914" y="3025"/>
                        <a:pt x="2878" y="2922"/>
                        <a:pt x="2828" y="2824"/>
                      </a:cubicBezTo>
                      <a:cubicBezTo>
                        <a:pt x="2819" y="2808"/>
                        <a:pt x="2809" y="2792"/>
                        <a:pt x="2799" y="2776"/>
                      </a:cubicBezTo>
                      <a:cubicBezTo>
                        <a:pt x="2771" y="2732"/>
                        <a:pt x="2732" y="2708"/>
                        <a:pt x="2680" y="2707"/>
                      </a:cubicBezTo>
                      <a:cubicBezTo>
                        <a:pt x="2616" y="2705"/>
                        <a:pt x="2561" y="2681"/>
                        <a:pt x="2508" y="2648"/>
                      </a:cubicBezTo>
                      <a:cubicBezTo>
                        <a:pt x="2469" y="2625"/>
                        <a:pt x="2431" y="2600"/>
                        <a:pt x="2392" y="2578"/>
                      </a:cubicBezTo>
                      <a:cubicBezTo>
                        <a:pt x="2317" y="2534"/>
                        <a:pt x="2307" y="2534"/>
                        <a:pt x="2246" y="2593"/>
                      </a:cubicBezTo>
                      <a:cubicBezTo>
                        <a:pt x="2208" y="2630"/>
                        <a:pt x="2171" y="2668"/>
                        <a:pt x="2135" y="2708"/>
                      </a:cubicBezTo>
                      <a:cubicBezTo>
                        <a:pt x="2006" y="2854"/>
                        <a:pt x="1879" y="3001"/>
                        <a:pt x="1750" y="3147"/>
                      </a:cubicBezTo>
                      <a:cubicBezTo>
                        <a:pt x="1734" y="3165"/>
                        <a:pt x="1719" y="3184"/>
                        <a:pt x="1701" y="3199"/>
                      </a:cubicBezTo>
                      <a:cubicBezTo>
                        <a:pt x="1689" y="3208"/>
                        <a:pt x="1673" y="3215"/>
                        <a:pt x="1659" y="3217"/>
                      </a:cubicBezTo>
                      <a:cubicBezTo>
                        <a:pt x="1638" y="3220"/>
                        <a:pt x="1615" y="3221"/>
                        <a:pt x="1603" y="3197"/>
                      </a:cubicBezTo>
                      <a:cubicBezTo>
                        <a:pt x="1593" y="3177"/>
                        <a:pt x="1603" y="3161"/>
                        <a:pt x="1613" y="3145"/>
                      </a:cubicBezTo>
                      <a:cubicBezTo>
                        <a:pt x="1649" y="3088"/>
                        <a:pt x="1685" y="3032"/>
                        <a:pt x="1721" y="2976"/>
                      </a:cubicBezTo>
                      <a:cubicBezTo>
                        <a:pt x="1841" y="2791"/>
                        <a:pt x="1962" y="2605"/>
                        <a:pt x="2082" y="2420"/>
                      </a:cubicBezTo>
                      <a:cubicBezTo>
                        <a:pt x="2098" y="2395"/>
                        <a:pt x="2112" y="2369"/>
                        <a:pt x="2130" y="2346"/>
                      </a:cubicBezTo>
                      <a:cubicBezTo>
                        <a:pt x="2163" y="2304"/>
                        <a:pt x="2157" y="2262"/>
                        <a:pt x="2133" y="2219"/>
                      </a:cubicBezTo>
                      <a:cubicBezTo>
                        <a:pt x="2107" y="2174"/>
                        <a:pt x="2069" y="2141"/>
                        <a:pt x="2021" y="2121"/>
                      </a:cubicBezTo>
                      <a:cubicBezTo>
                        <a:pt x="1988" y="2106"/>
                        <a:pt x="1954" y="2108"/>
                        <a:pt x="1920" y="2121"/>
                      </a:cubicBezTo>
                      <a:cubicBezTo>
                        <a:pt x="1873" y="2140"/>
                        <a:pt x="1825" y="2156"/>
                        <a:pt x="1779" y="2177"/>
                      </a:cubicBezTo>
                      <a:cubicBezTo>
                        <a:pt x="1677" y="2221"/>
                        <a:pt x="1585" y="2161"/>
                        <a:pt x="1563" y="2066"/>
                      </a:cubicBezTo>
                      <a:cubicBezTo>
                        <a:pt x="1557" y="2038"/>
                        <a:pt x="1553" y="2008"/>
                        <a:pt x="1553" y="1979"/>
                      </a:cubicBezTo>
                      <a:cubicBezTo>
                        <a:pt x="1551" y="1897"/>
                        <a:pt x="1551" y="1814"/>
                        <a:pt x="1553" y="1731"/>
                      </a:cubicBezTo>
                      <a:cubicBezTo>
                        <a:pt x="1554" y="1682"/>
                        <a:pt x="1547" y="1636"/>
                        <a:pt x="1519" y="1594"/>
                      </a:cubicBezTo>
                      <a:cubicBezTo>
                        <a:pt x="1495" y="1559"/>
                        <a:pt x="1489" y="1521"/>
                        <a:pt x="1510" y="1481"/>
                      </a:cubicBezTo>
                      <a:cubicBezTo>
                        <a:pt x="1527" y="1449"/>
                        <a:pt x="1524" y="1414"/>
                        <a:pt x="1513" y="1380"/>
                      </a:cubicBezTo>
                      <a:cubicBezTo>
                        <a:pt x="1496" y="1330"/>
                        <a:pt x="1481" y="1278"/>
                        <a:pt x="1463" y="1229"/>
                      </a:cubicBezTo>
                      <a:cubicBezTo>
                        <a:pt x="1359" y="951"/>
                        <a:pt x="1235" y="683"/>
                        <a:pt x="1112" y="414"/>
                      </a:cubicBezTo>
                      <a:cubicBezTo>
                        <a:pt x="1099" y="388"/>
                        <a:pt x="1088" y="361"/>
                        <a:pt x="1077" y="337"/>
                      </a:cubicBezTo>
                      <a:cubicBezTo>
                        <a:pt x="1090" y="305"/>
                        <a:pt x="1113" y="301"/>
                        <a:pt x="1138" y="304"/>
                      </a:cubicBezTo>
                      <a:cubicBezTo>
                        <a:pt x="1173" y="307"/>
                        <a:pt x="1206" y="321"/>
                        <a:pt x="1232" y="344"/>
                      </a:cubicBezTo>
                      <a:cubicBezTo>
                        <a:pt x="1266" y="374"/>
                        <a:pt x="1302" y="403"/>
                        <a:pt x="1329" y="439"/>
                      </a:cubicBezTo>
                      <a:cubicBezTo>
                        <a:pt x="1383" y="511"/>
                        <a:pt x="1436" y="585"/>
                        <a:pt x="1482" y="663"/>
                      </a:cubicBezTo>
                      <a:cubicBezTo>
                        <a:pt x="1602" y="868"/>
                        <a:pt x="1698" y="1085"/>
                        <a:pt x="1786" y="1305"/>
                      </a:cubicBezTo>
                      <a:cubicBezTo>
                        <a:pt x="1863" y="1498"/>
                        <a:pt x="1937" y="1692"/>
                        <a:pt x="2005" y="1889"/>
                      </a:cubicBezTo>
                      <a:cubicBezTo>
                        <a:pt x="2036" y="1978"/>
                        <a:pt x="2095" y="2015"/>
                        <a:pt x="2180" y="2029"/>
                      </a:cubicBezTo>
                      <a:cubicBezTo>
                        <a:pt x="2216" y="2035"/>
                        <a:pt x="2245" y="2026"/>
                        <a:pt x="2265" y="1998"/>
                      </a:cubicBezTo>
                      <a:cubicBezTo>
                        <a:pt x="2291" y="1961"/>
                        <a:pt x="2317" y="1924"/>
                        <a:pt x="2338" y="1884"/>
                      </a:cubicBezTo>
                      <a:cubicBezTo>
                        <a:pt x="2403" y="1758"/>
                        <a:pt x="2451" y="1625"/>
                        <a:pt x="2496" y="1491"/>
                      </a:cubicBezTo>
                      <a:cubicBezTo>
                        <a:pt x="2524" y="1410"/>
                        <a:pt x="2540" y="1327"/>
                        <a:pt x="2536" y="1240"/>
                      </a:cubicBezTo>
                      <a:cubicBezTo>
                        <a:pt x="2532" y="1166"/>
                        <a:pt x="2533" y="1091"/>
                        <a:pt x="2536" y="1016"/>
                      </a:cubicBezTo>
                      <a:cubicBezTo>
                        <a:pt x="2537" y="978"/>
                        <a:pt x="2523" y="950"/>
                        <a:pt x="2494" y="926"/>
                      </a:cubicBezTo>
                      <a:cubicBezTo>
                        <a:pt x="2445" y="885"/>
                        <a:pt x="2398" y="843"/>
                        <a:pt x="2350" y="800"/>
                      </a:cubicBezTo>
                      <a:cubicBezTo>
                        <a:pt x="2334" y="787"/>
                        <a:pt x="2321" y="771"/>
                        <a:pt x="2308" y="758"/>
                      </a:cubicBezTo>
                      <a:cubicBezTo>
                        <a:pt x="2313" y="734"/>
                        <a:pt x="2326" y="725"/>
                        <a:pt x="2343" y="727"/>
                      </a:cubicBezTo>
                      <a:cubicBezTo>
                        <a:pt x="2367" y="729"/>
                        <a:pt x="2391" y="733"/>
                        <a:pt x="2414" y="739"/>
                      </a:cubicBezTo>
                      <a:cubicBezTo>
                        <a:pt x="2453" y="749"/>
                        <a:pt x="2492" y="754"/>
                        <a:pt x="2530" y="734"/>
                      </a:cubicBezTo>
                      <a:cubicBezTo>
                        <a:pt x="2561" y="718"/>
                        <a:pt x="2586" y="729"/>
                        <a:pt x="2607" y="756"/>
                      </a:cubicBezTo>
                      <a:cubicBezTo>
                        <a:pt x="2623" y="777"/>
                        <a:pt x="2639" y="799"/>
                        <a:pt x="2657" y="818"/>
                      </a:cubicBezTo>
                      <a:cubicBezTo>
                        <a:pt x="2681" y="842"/>
                        <a:pt x="2705" y="868"/>
                        <a:pt x="2733" y="888"/>
                      </a:cubicBezTo>
                      <a:cubicBezTo>
                        <a:pt x="2779" y="921"/>
                        <a:pt x="2831" y="930"/>
                        <a:pt x="2885" y="909"/>
                      </a:cubicBezTo>
                      <a:cubicBezTo>
                        <a:pt x="2940" y="889"/>
                        <a:pt x="2996" y="870"/>
                        <a:pt x="3049" y="846"/>
                      </a:cubicBezTo>
                      <a:cubicBezTo>
                        <a:pt x="3279" y="741"/>
                        <a:pt x="3508" y="633"/>
                        <a:pt x="3738" y="527"/>
                      </a:cubicBezTo>
                      <a:cubicBezTo>
                        <a:pt x="3948" y="430"/>
                        <a:pt x="4159" y="334"/>
                        <a:pt x="4370" y="238"/>
                      </a:cubicBezTo>
                      <a:cubicBezTo>
                        <a:pt x="4406" y="222"/>
                        <a:pt x="4444" y="207"/>
                        <a:pt x="4482" y="196"/>
                      </a:cubicBezTo>
                      <a:cubicBezTo>
                        <a:pt x="4518" y="186"/>
                        <a:pt x="4555" y="174"/>
                        <a:pt x="4591" y="176"/>
                      </a:cubicBezTo>
                      <a:cubicBezTo>
                        <a:pt x="4754" y="185"/>
                        <a:pt x="4908" y="146"/>
                        <a:pt x="5064" y="110"/>
                      </a:cubicBezTo>
                      <a:cubicBezTo>
                        <a:pt x="5207" y="77"/>
                        <a:pt x="5350" y="46"/>
                        <a:pt x="5493" y="15"/>
                      </a:cubicBezTo>
                      <a:cubicBezTo>
                        <a:pt x="5560" y="0"/>
                        <a:pt x="5601" y="28"/>
                        <a:pt x="5609" y="96"/>
                      </a:cubicBezTo>
                      <a:cubicBezTo>
                        <a:pt x="5613" y="133"/>
                        <a:pt x="5611" y="171"/>
                        <a:pt x="5613" y="208"/>
                      </a:cubicBezTo>
                      <a:cubicBezTo>
                        <a:pt x="5615" y="237"/>
                        <a:pt x="5609" y="267"/>
                        <a:pt x="5631" y="292"/>
                      </a:cubicBezTo>
                      <a:cubicBezTo>
                        <a:pt x="5631" y="388"/>
                        <a:pt x="5631" y="484"/>
                        <a:pt x="5631" y="580"/>
                      </a:cubicBezTo>
                      <a:cubicBezTo>
                        <a:pt x="5626" y="586"/>
                        <a:pt x="5618" y="592"/>
                        <a:pt x="5617" y="599"/>
                      </a:cubicBezTo>
                      <a:cubicBezTo>
                        <a:pt x="5601" y="706"/>
                        <a:pt x="5544" y="792"/>
                        <a:pt x="5476" y="872"/>
                      </a:cubicBezTo>
                      <a:cubicBezTo>
                        <a:pt x="5431" y="925"/>
                        <a:pt x="5382" y="974"/>
                        <a:pt x="5332" y="1021"/>
                      </a:cubicBezTo>
                      <a:cubicBezTo>
                        <a:pt x="5254" y="1094"/>
                        <a:pt x="5173" y="1163"/>
                        <a:pt x="5094" y="1234"/>
                      </a:cubicBezTo>
                      <a:cubicBezTo>
                        <a:pt x="4983" y="1335"/>
                        <a:pt x="4873" y="1436"/>
                        <a:pt x="4781" y="1554"/>
                      </a:cubicBezTo>
                      <a:cubicBezTo>
                        <a:pt x="4538" y="1862"/>
                        <a:pt x="4307" y="2178"/>
                        <a:pt x="4096" y="2508"/>
                      </a:cubicBezTo>
                      <a:cubicBezTo>
                        <a:pt x="4046" y="2587"/>
                        <a:pt x="4003" y="2669"/>
                        <a:pt x="3959" y="2752"/>
                      </a:cubicBezTo>
                      <a:cubicBezTo>
                        <a:pt x="3943" y="2782"/>
                        <a:pt x="3931" y="2815"/>
                        <a:pt x="3924" y="2849"/>
                      </a:cubicBezTo>
                      <a:cubicBezTo>
                        <a:pt x="3913" y="2892"/>
                        <a:pt x="3936" y="2928"/>
                        <a:pt x="3980" y="2941"/>
                      </a:cubicBezTo>
                      <a:cubicBezTo>
                        <a:pt x="3997" y="2946"/>
                        <a:pt x="4016" y="2947"/>
                        <a:pt x="4034" y="2945"/>
                      </a:cubicBezTo>
                      <a:cubicBezTo>
                        <a:pt x="4066" y="2940"/>
                        <a:pt x="4097" y="2933"/>
                        <a:pt x="4128" y="2926"/>
                      </a:cubicBezTo>
                      <a:cubicBezTo>
                        <a:pt x="4235" y="2901"/>
                        <a:pt x="4342" y="2884"/>
                        <a:pt x="4452" y="2889"/>
                      </a:cubicBezTo>
                      <a:cubicBezTo>
                        <a:pt x="4483" y="2890"/>
                        <a:pt x="4516" y="2883"/>
                        <a:pt x="4546" y="2874"/>
                      </a:cubicBezTo>
                      <a:cubicBezTo>
                        <a:pt x="4645" y="2844"/>
                        <a:pt x="4744" y="2813"/>
                        <a:pt x="4843" y="2782"/>
                      </a:cubicBezTo>
                      <a:cubicBezTo>
                        <a:pt x="4915" y="2759"/>
                        <a:pt x="4988" y="2747"/>
                        <a:pt x="5064" y="2750"/>
                      </a:cubicBezTo>
                      <a:cubicBezTo>
                        <a:pt x="5114" y="2752"/>
                        <a:pt x="5165" y="2750"/>
                        <a:pt x="5215" y="2750"/>
                      </a:cubicBezTo>
                      <a:cubicBezTo>
                        <a:pt x="5261" y="2750"/>
                        <a:pt x="5305" y="2746"/>
                        <a:pt x="5349" y="2732"/>
                      </a:cubicBezTo>
                      <a:cubicBezTo>
                        <a:pt x="5453" y="2702"/>
                        <a:pt x="5587" y="2756"/>
                        <a:pt x="5615" y="2853"/>
                      </a:cubicBezTo>
                      <a:cubicBezTo>
                        <a:pt x="5616" y="2859"/>
                        <a:pt x="5625" y="2863"/>
                        <a:pt x="5631" y="2868"/>
                      </a:cubicBezTo>
                      <a:cubicBezTo>
                        <a:pt x="5631" y="2916"/>
                        <a:pt x="5631" y="2964"/>
                        <a:pt x="5631" y="3012"/>
                      </a:cubicBezTo>
                      <a:close/>
                      <a:moveTo>
                        <a:pt x="4860" y="277"/>
                      </a:moveTo>
                      <a:cubicBezTo>
                        <a:pt x="4778" y="275"/>
                        <a:pt x="4717" y="276"/>
                        <a:pt x="4657" y="293"/>
                      </a:cubicBezTo>
                      <a:cubicBezTo>
                        <a:pt x="4521" y="330"/>
                        <a:pt x="4384" y="364"/>
                        <a:pt x="4249" y="403"/>
                      </a:cubicBezTo>
                      <a:cubicBezTo>
                        <a:pt x="4080" y="452"/>
                        <a:pt x="3913" y="505"/>
                        <a:pt x="3752" y="575"/>
                      </a:cubicBezTo>
                      <a:cubicBezTo>
                        <a:pt x="3681" y="606"/>
                        <a:pt x="3612" y="642"/>
                        <a:pt x="3545" y="680"/>
                      </a:cubicBezTo>
                      <a:cubicBezTo>
                        <a:pt x="3516" y="697"/>
                        <a:pt x="3490" y="722"/>
                        <a:pt x="3467" y="748"/>
                      </a:cubicBezTo>
                      <a:cubicBezTo>
                        <a:pt x="3438" y="781"/>
                        <a:pt x="3438" y="805"/>
                        <a:pt x="3463" y="841"/>
                      </a:cubicBezTo>
                      <a:cubicBezTo>
                        <a:pt x="3486" y="874"/>
                        <a:pt x="3511" y="905"/>
                        <a:pt x="3536" y="936"/>
                      </a:cubicBezTo>
                      <a:cubicBezTo>
                        <a:pt x="3619" y="1041"/>
                        <a:pt x="3704" y="1143"/>
                        <a:pt x="3783" y="1250"/>
                      </a:cubicBezTo>
                      <a:cubicBezTo>
                        <a:pt x="3840" y="1327"/>
                        <a:pt x="3891" y="1409"/>
                        <a:pt x="3941" y="1491"/>
                      </a:cubicBezTo>
                      <a:cubicBezTo>
                        <a:pt x="3976" y="1547"/>
                        <a:pt x="4003" y="1609"/>
                        <a:pt x="4020" y="1673"/>
                      </a:cubicBezTo>
                      <a:cubicBezTo>
                        <a:pt x="4045" y="1765"/>
                        <a:pt x="4031" y="1848"/>
                        <a:pt x="3964" y="1918"/>
                      </a:cubicBezTo>
                      <a:cubicBezTo>
                        <a:pt x="3933" y="1951"/>
                        <a:pt x="3900" y="1983"/>
                        <a:pt x="3863" y="2008"/>
                      </a:cubicBezTo>
                      <a:cubicBezTo>
                        <a:pt x="3800" y="2052"/>
                        <a:pt x="3735" y="2094"/>
                        <a:pt x="3667" y="2131"/>
                      </a:cubicBezTo>
                      <a:cubicBezTo>
                        <a:pt x="3555" y="2192"/>
                        <a:pt x="3439" y="2246"/>
                        <a:pt x="3326" y="2305"/>
                      </a:cubicBezTo>
                      <a:cubicBezTo>
                        <a:pt x="3241" y="2350"/>
                        <a:pt x="3157" y="2396"/>
                        <a:pt x="3076" y="2448"/>
                      </a:cubicBezTo>
                      <a:cubicBezTo>
                        <a:pt x="3032" y="2476"/>
                        <a:pt x="2992" y="2513"/>
                        <a:pt x="2955" y="2551"/>
                      </a:cubicBezTo>
                      <a:cubicBezTo>
                        <a:pt x="2907" y="2601"/>
                        <a:pt x="2896" y="2661"/>
                        <a:pt x="2923" y="2728"/>
                      </a:cubicBezTo>
                      <a:cubicBezTo>
                        <a:pt x="2966" y="2839"/>
                        <a:pt x="3022" y="2940"/>
                        <a:pt x="3103" y="3027"/>
                      </a:cubicBezTo>
                      <a:cubicBezTo>
                        <a:pt x="3127" y="3052"/>
                        <a:pt x="3154" y="3075"/>
                        <a:pt x="3182" y="3094"/>
                      </a:cubicBezTo>
                      <a:cubicBezTo>
                        <a:pt x="3245" y="3138"/>
                        <a:pt x="3311" y="3142"/>
                        <a:pt x="3376" y="3100"/>
                      </a:cubicBezTo>
                      <a:cubicBezTo>
                        <a:pt x="3414" y="3075"/>
                        <a:pt x="3453" y="3050"/>
                        <a:pt x="3485" y="3018"/>
                      </a:cubicBezTo>
                      <a:cubicBezTo>
                        <a:pt x="3553" y="2951"/>
                        <a:pt x="3620" y="2882"/>
                        <a:pt x="3682" y="2810"/>
                      </a:cubicBezTo>
                      <a:cubicBezTo>
                        <a:pt x="3809" y="2662"/>
                        <a:pt x="3922" y="2504"/>
                        <a:pt x="4032" y="2343"/>
                      </a:cubicBezTo>
                      <a:cubicBezTo>
                        <a:pt x="4386" y="1829"/>
                        <a:pt x="4705" y="1294"/>
                        <a:pt x="5010" y="750"/>
                      </a:cubicBezTo>
                      <a:cubicBezTo>
                        <a:pt x="5040" y="696"/>
                        <a:pt x="5075" y="647"/>
                        <a:pt x="5117" y="601"/>
                      </a:cubicBezTo>
                      <a:cubicBezTo>
                        <a:pt x="5163" y="550"/>
                        <a:pt x="5208" y="497"/>
                        <a:pt x="5251" y="443"/>
                      </a:cubicBezTo>
                      <a:cubicBezTo>
                        <a:pt x="5270" y="418"/>
                        <a:pt x="5285" y="389"/>
                        <a:pt x="5300" y="361"/>
                      </a:cubicBezTo>
                      <a:cubicBezTo>
                        <a:pt x="5305" y="349"/>
                        <a:pt x="5309" y="335"/>
                        <a:pt x="5308" y="322"/>
                      </a:cubicBezTo>
                      <a:cubicBezTo>
                        <a:pt x="5303" y="254"/>
                        <a:pt x="5226" y="199"/>
                        <a:pt x="5158" y="214"/>
                      </a:cubicBezTo>
                      <a:cubicBezTo>
                        <a:pt x="5125" y="222"/>
                        <a:pt x="5091" y="232"/>
                        <a:pt x="5059" y="244"/>
                      </a:cubicBezTo>
                      <a:cubicBezTo>
                        <a:pt x="4988" y="269"/>
                        <a:pt x="4915" y="283"/>
                        <a:pt x="4860" y="277"/>
                      </a:cubicBezTo>
                      <a:close/>
                      <a:moveTo>
                        <a:pt x="3748" y="1608"/>
                      </a:moveTo>
                      <a:cubicBezTo>
                        <a:pt x="3745" y="1586"/>
                        <a:pt x="3744" y="1564"/>
                        <a:pt x="3739" y="1544"/>
                      </a:cubicBezTo>
                      <a:cubicBezTo>
                        <a:pt x="3695" y="1363"/>
                        <a:pt x="3623" y="1195"/>
                        <a:pt x="3514" y="1044"/>
                      </a:cubicBezTo>
                      <a:cubicBezTo>
                        <a:pt x="3483" y="1002"/>
                        <a:pt x="3445" y="963"/>
                        <a:pt x="3406" y="928"/>
                      </a:cubicBezTo>
                      <a:cubicBezTo>
                        <a:pt x="3306" y="840"/>
                        <a:pt x="3193" y="862"/>
                        <a:pt x="3088" y="924"/>
                      </a:cubicBezTo>
                      <a:cubicBezTo>
                        <a:pt x="3048" y="947"/>
                        <a:pt x="3040" y="987"/>
                        <a:pt x="3059" y="1029"/>
                      </a:cubicBezTo>
                      <a:cubicBezTo>
                        <a:pt x="3068" y="1048"/>
                        <a:pt x="3081" y="1065"/>
                        <a:pt x="3095" y="1081"/>
                      </a:cubicBezTo>
                      <a:cubicBezTo>
                        <a:pt x="3111" y="1102"/>
                        <a:pt x="3130" y="1121"/>
                        <a:pt x="3147" y="1142"/>
                      </a:cubicBezTo>
                      <a:cubicBezTo>
                        <a:pt x="3216" y="1227"/>
                        <a:pt x="3255" y="1348"/>
                        <a:pt x="3155" y="1469"/>
                      </a:cubicBezTo>
                      <a:cubicBezTo>
                        <a:pt x="3109" y="1525"/>
                        <a:pt x="3062" y="1579"/>
                        <a:pt x="3012" y="1631"/>
                      </a:cubicBezTo>
                      <a:cubicBezTo>
                        <a:pt x="2933" y="1714"/>
                        <a:pt x="2849" y="1792"/>
                        <a:pt x="2771" y="1876"/>
                      </a:cubicBezTo>
                      <a:cubicBezTo>
                        <a:pt x="2716" y="1934"/>
                        <a:pt x="2665" y="1996"/>
                        <a:pt x="2618" y="2060"/>
                      </a:cubicBezTo>
                      <a:cubicBezTo>
                        <a:pt x="2593" y="2094"/>
                        <a:pt x="2577" y="2134"/>
                        <a:pt x="2562" y="2174"/>
                      </a:cubicBezTo>
                      <a:cubicBezTo>
                        <a:pt x="2547" y="2214"/>
                        <a:pt x="2555" y="2253"/>
                        <a:pt x="2586" y="2285"/>
                      </a:cubicBezTo>
                      <a:cubicBezTo>
                        <a:pt x="2606" y="2306"/>
                        <a:pt x="2627" y="2327"/>
                        <a:pt x="2650" y="2344"/>
                      </a:cubicBezTo>
                      <a:cubicBezTo>
                        <a:pt x="2697" y="2379"/>
                        <a:pt x="2750" y="2404"/>
                        <a:pt x="2805" y="2425"/>
                      </a:cubicBezTo>
                      <a:cubicBezTo>
                        <a:pt x="2857" y="2445"/>
                        <a:pt x="2904" y="2442"/>
                        <a:pt x="2952" y="2417"/>
                      </a:cubicBezTo>
                      <a:cubicBezTo>
                        <a:pt x="2996" y="2393"/>
                        <a:pt x="3042" y="2371"/>
                        <a:pt x="3084" y="2343"/>
                      </a:cubicBezTo>
                      <a:cubicBezTo>
                        <a:pt x="3222" y="2252"/>
                        <a:pt x="3357" y="2157"/>
                        <a:pt x="3496" y="2068"/>
                      </a:cubicBezTo>
                      <a:cubicBezTo>
                        <a:pt x="3597" y="2002"/>
                        <a:pt x="3661" y="1912"/>
                        <a:pt x="3699" y="1800"/>
                      </a:cubicBezTo>
                      <a:cubicBezTo>
                        <a:pt x="3712" y="1759"/>
                        <a:pt x="3725" y="1719"/>
                        <a:pt x="3736" y="1678"/>
                      </a:cubicBezTo>
                      <a:cubicBezTo>
                        <a:pt x="3743" y="1655"/>
                        <a:pt x="3745" y="1631"/>
                        <a:pt x="3748" y="160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800">
                    <a:solidFill>
                      <a:schemeClr val="bg1"/>
                    </a:solidFill>
                    <a:latin typeface="+mn-ea"/>
                  </a:endParaRPr>
                </a:p>
              </p:txBody>
            </p:sp>
            <p:sp>
              <p:nvSpPr>
                <p:cNvPr id="418" name="Freeform 43"/>
                <p:cNvSpPr/>
                <p:nvPr userDrawn="1"/>
              </p:nvSpPr>
              <p:spPr bwMode="auto">
                <a:xfrm>
                  <a:off x="-1128713" y="-3055938"/>
                  <a:ext cx="1522413" cy="3492500"/>
                </a:xfrm>
                <a:custGeom>
                  <a:avLst/>
                  <a:gdLst>
                    <a:gd name="T0" fmla="*/ 1923 w 3660"/>
                    <a:gd name="T1" fmla="*/ 16 h 8386"/>
                    <a:gd name="T2" fmla="*/ 2416 w 3660"/>
                    <a:gd name="T3" fmla="*/ 82 h 8386"/>
                    <a:gd name="T4" fmla="*/ 2783 w 3660"/>
                    <a:gd name="T5" fmla="*/ 90 h 8386"/>
                    <a:gd name="T6" fmla="*/ 3437 w 3660"/>
                    <a:gd name="T7" fmla="*/ 552 h 8386"/>
                    <a:gd name="T8" fmla="*/ 3633 w 3660"/>
                    <a:gd name="T9" fmla="*/ 1563 h 8386"/>
                    <a:gd name="T10" fmla="*/ 3312 w 3660"/>
                    <a:gd name="T11" fmla="*/ 2349 h 8386"/>
                    <a:gd name="T12" fmla="*/ 2959 w 3660"/>
                    <a:gd name="T13" fmla="*/ 3597 h 8386"/>
                    <a:gd name="T14" fmla="*/ 2932 w 3660"/>
                    <a:gd name="T15" fmla="*/ 4819 h 8386"/>
                    <a:gd name="T16" fmla="*/ 3115 w 3660"/>
                    <a:gd name="T17" fmla="*/ 5618 h 8386"/>
                    <a:gd name="T18" fmla="*/ 3182 w 3660"/>
                    <a:gd name="T19" fmla="*/ 6057 h 8386"/>
                    <a:gd name="T20" fmla="*/ 3262 w 3660"/>
                    <a:gd name="T21" fmla="*/ 6443 h 8386"/>
                    <a:gd name="T22" fmla="*/ 3091 w 3660"/>
                    <a:gd name="T23" fmla="*/ 6787 h 8386"/>
                    <a:gd name="T24" fmla="*/ 2860 w 3660"/>
                    <a:gd name="T25" fmla="*/ 6809 h 8386"/>
                    <a:gd name="T26" fmla="*/ 2472 w 3660"/>
                    <a:gd name="T27" fmla="*/ 6406 h 8386"/>
                    <a:gd name="T28" fmla="*/ 2424 w 3660"/>
                    <a:gd name="T29" fmla="*/ 6218 h 8386"/>
                    <a:gd name="T30" fmla="*/ 2316 w 3660"/>
                    <a:gd name="T31" fmla="*/ 6287 h 8386"/>
                    <a:gd name="T32" fmla="*/ 2162 w 3660"/>
                    <a:gd name="T33" fmla="*/ 6575 h 8386"/>
                    <a:gd name="T34" fmla="*/ 1489 w 3660"/>
                    <a:gd name="T35" fmla="*/ 7429 h 8386"/>
                    <a:gd name="T36" fmla="*/ 1207 w 3660"/>
                    <a:gd name="T37" fmla="*/ 7882 h 8386"/>
                    <a:gd name="T38" fmla="*/ 969 w 3660"/>
                    <a:gd name="T39" fmla="*/ 8285 h 8386"/>
                    <a:gd name="T40" fmla="*/ 540 w 3660"/>
                    <a:gd name="T41" fmla="*/ 8305 h 8386"/>
                    <a:gd name="T42" fmla="*/ 8 w 3660"/>
                    <a:gd name="T43" fmla="*/ 7743 h 8386"/>
                    <a:gd name="T44" fmla="*/ 95 w 3660"/>
                    <a:gd name="T45" fmla="*/ 7393 h 8386"/>
                    <a:gd name="T46" fmla="*/ 278 w 3660"/>
                    <a:gd name="T47" fmla="*/ 7293 h 8386"/>
                    <a:gd name="T48" fmla="*/ 373 w 3660"/>
                    <a:gd name="T49" fmla="*/ 7390 h 8386"/>
                    <a:gd name="T50" fmla="*/ 972 w 3660"/>
                    <a:gd name="T51" fmla="*/ 7305 h 8386"/>
                    <a:gd name="T52" fmla="*/ 2004 w 3660"/>
                    <a:gd name="T53" fmla="*/ 6374 h 8386"/>
                    <a:gd name="T54" fmla="*/ 2546 w 3660"/>
                    <a:gd name="T55" fmla="*/ 5690 h 8386"/>
                    <a:gd name="T56" fmla="*/ 2605 w 3660"/>
                    <a:gd name="T57" fmla="*/ 5339 h 8386"/>
                    <a:gd name="T58" fmla="*/ 2680 w 3660"/>
                    <a:gd name="T59" fmla="*/ 4681 h 8386"/>
                    <a:gd name="T60" fmla="*/ 2701 w 3660"/>
                    <a:gd name="T61" fmla="*/ 3322 h 8386"/>
                    <a:gd name="T62" fmla="*/ 2746 w 3660"/>
                    <a:gd name="T63" fmla="*/ 2774 h 8386"/>
                    <a:gd name="T64" fmla="*/ 2777 w 3660"/>
                    <a:gd name="T65" fmla="*/ 2418 h 8386"/>
                    <a:gd name="T66" fmla="*/ 2830 w 3660"/>
                    <a:gd name="T67" fmla="*/ 1265 h 8386"/>
                    <a:gd name="T68" fmla="*/ 2365 w 3660"/>
                    <a:gd name="T69" fmla="*/ 317 h 8386"/>
                    <a:gd name="T70" fmla="*/ 1927 w 3660"/>
                    <a:gd name="T71" fmla="*/ 87 h 83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3660" h="8386">
                      <a:moveTo>
                        <a:pt x="1927" y="87"/>
                      </a:moveTo>
                      <a:cubicBezTo>
                        <a:pt x="1908" y="62"/>
                        <a:pt x="1905" y="41"/>
                        <a:pt x="1923" y="16"/>
                      </a:cubicBezTo>
                      <a:cubicBezTo>
                        <a:pt x="1982" y="0"/>
                        <a:pt x="2042" y="7"/>
                        <a:pt x="2102" y="20"/>
                      </a:cubicBezTo>
                      <a:cubicBezTo>
                        <a:pt x="2206" y="41"/>
                        <a:pt x="2311" y="62"/>
                        <a:pt x="2416" y="82"/>
                      </a:cubicBezTo>
                      <a:cubicBezTo>
                        <a:pt x="2444" y="87"/>
                        <a:pt x="2474" y="89"/>
                        <a:pt x="2503" y="90"/>
                      </a:cubicBezTo>
                      <a:cubicBezTo>
                        <a:pt x="2596" y="91"/>
                        <a:pt x="2689" y="92"/>
                        <a:pt x="2783" y="90"/>
                      </a:cubicBezTo>
                      <a:cubicBezTo>
                        <a:pt x="2971" y="84"/>
                        <a:pt x="3124" y="161"/>
                        <a:pt x="3252" y="293"/>
                      </a:cubicBezTo>
                      <a:cubicBezTo>
                        <a:pt x="3327" y="369"/>
                        <a:pt x="3387" y="458"/>
                        <a:pt x="3437" y="552"/>
                      </a:cubicBezTo>
                      <a:cubicBezTo>
                        <a:pt x="3555" y="777"/>
                        <a:pt x="3625" y="1016"/>
                        <a:pt x="3650" y="1268"/>
                      </a:cubicBezTo>
                      <a:cubicBezTo>
                        <a:pt x="3660" y="1367"/>
                        <a:pt x="3644" y="1465"/>
                        <a:pt x="3633" y="1563"/>
                      </a:cubicBezTo>
                      <a:cubicBezTo>
                        <a:pt x="3616" y="1701"/>
                        <a:pt x="3574" y="1833"/>
                        <a:pt x="3513" y="1959"/>
                      </a:cubicBezTo>
                      <a:cubicBezTo>
                        <a:pt x="3449" y="2090"/>
                        <a:pt x="3384" y="2222"/>
                        <a:pt x="3312" y="2349"/>
                      </a:cubicBezTo>
                      <a:cubicBezTo>
                        <a:pt x="3251" y="2460"/>
                        <a:pt x="3204" y="2574"/>
                        <a:pt x="3171" y="2695"/>
                      </a:cubicBezTo>
                      <a:cubicBezTo>
                        <a:pt x="3089" y="2994"/>
                        <a:pt x="3012" y="3293"/>
                        <a:pt x="2959" y="3597"/>
                      </a:cubicBezTo>
                      <a:cubicBezTo>
                        <a:pt x="2943" y="3689"/>
                        <a:pt x="2933" y="3782"/>
                        <a:pt x="2933" y="3875"/>
                      </a:cubicBezTo>
                      <a:cubicBezTo>
                        <a:pt x="2934" y="4190"/>
                        <a:pt x="2935" y="4505"/>
                        <a:pt x="2932" y="4819"/>
                      </a:cubicBezTo>
                      <a:cubicBezTo>
                        <a:pt x="2932" y="4930"/>
                        <a:pt x="2945" y="5037"/>
                        <a:pt x="2976" y="5143"/>
                      </a:cubicBezTo>
                      <a:cubicBezTo>
                        <a:pt x="3022" y="5301"/>
                        <a:pt x="3067" y="5460"/>
                        <a:pt x="3115" y="5618"/>
                      </a:cubicBezTo>
                      <a:cubicBezTo>
                        <a:pt x="3144" y="5713"/>
                        <a:pt x="3166" y="5808"/>
                        <a:pt x="3158" y="5908"/>
                      </a:cubicBezTo>
                      <a:cubicBezTo>
                        <a:pt x="3154" y="5960"/>
                        <a:pt x="3166" y="6008"/>
                        <a:pt x="3182" y="6057"/>
                      </a:cubicBezTo>
                      <a:cubicBezTo>
                        <a:pt x="3208" y="6138"/>
                        <a:pt x="3232" y="6220"/>
                        <a:pt x="3258" y="6301"/>
                      </a:cubicBezTo>
                      <a:cubicBezTo>
                        <a:pt x="3273" y="6348"/>
                        <a:pt x="3272" y="6395"/>
                        <a:pt x="3262" y="6443"/>
                      </a:cubicBezTo>
                      <a:cubicBezTo>
                        <a:pt x="3245" y="6530"/>
                        <a:pt x="3219" y="6614"/>
                        <a:pt x="3171" y="6689"/>
                      </a:cubicBezTo>
                      <a:cubicBezTo>
                        <a:pt x="3149" y="6724"/>
                        <a:pt x="3122" y="6759"/>
                        <a:pt x="3091" y="6787"/>
                      </a:cubicBezTo>
                      <a:cubicBezTo>
                        <a:pt x="3043" y="6831"/>
                        <a:pt x="2986" y="6849"/>
                        <a:pt x="2921" y="6828"/>
                      </a:cubicBezTo>
                      <a:cubicBezTo>
                        <a:pt x="2901" y="6822"/>
                        <a:pt x="2879" y="6817"/>
                        <a:pt x="2860" y="6809"/>
                      </a:cubicBezTo>
                      <a:cubicBezTo>
                        <a:pt x="2709" y="6745"/>
                        <a:pt x="2588" y="6643"/>
                        <a:pt x="2493" y="6510"/>
                      </a:cubicBezTo>
                      <a:cubicBezTo>
                        <a:pt x="2470" y="6478"/>
                        <a:pt x="2460" y="6446"/>
                        <a:pt x="2472" y="6406"/>
                      </a:cubicBezTo>
                      <a:cubicBezTo>
                        <a:pt x="2483" y="6371"/>
                        <a:pt x="2489" y="6333"/>
                        <a:pt x="2490" y="6296"/>
                      </a:cubicBezTo>
                      <a:cubicBezTo>
                        <a:pt x="2491" y="6254"/>
                        <a:pt x="2464" y="6225"/>
                        <a:pt x="2424" y="6218"/>
                      </a:cubicBezTo>
                      <a:cubicBezTo>
                        <a:pt x="2401" y="6214"/>
                        <a:pt x="2380" y="6219"/>
                        <a:pt x="2364" y="6234"/>
                      </a:cubicBezTo>
                      <a:cubicBezTo>
                        <a:pt x="2346" y="6250"/>
                        <a:pt x="2328" y="6267"/>
                        <a:pt x="2316" y="6287"/>
                      </a:cubicBezTo>
                      <a:cubicBezTo>
                        <a:pt x="2292" y="6328"/>
                        <a:pt x="2268" y="6370"/>
                        <a:pt x="2251" y="6415"/>
                      </a:cubicBezTo>
                      <a:cubicBezTo>
                        <a:pt x="2229" y="6473"/>
                        <a:pt x="2200" y="6526"/>
                        <a:pt x="2162" y="6575"/>
                      </a:cubicBezTo>
                      <a:cubicBezTo>
                        <a:pt x="2057" y="6713"/>
                        <a:pt x="1952" y="6850"/>
                        <a:pt x="1844" y="6986"/>
                      </a:cubicBezTo>
                      <a:cubicBezTo>
                        <a:pt x="1727" y="7134"/>
                        <a:pt x="1607" y="7280"/>
                        <a:pt x="1489" y="7429"/>
                      </a:cubicBezTo>
                      <a:cubicBezTo>
                        <a:pt x="1446" y="7483"/>
                        <a:pt x="1407" y="7541"/>
                        <a:pt x="1366" y="7597"/>
                      </a:cubicBezTo>
                      <a:cubicBezTo>
                        <a:pt x="1302" y="7685"/>
                        <a:pt x="1250" y="7780"/>
                        <a:pt x="1207" y="7882"/>
                      </a:cubicBezTo>
                      <a:cubicBezTo>
                        <a:pt x="1173" y="7965"/>
                        <a:pt x="1132" y="8047"/>
                        <a:pt x="1090" y="8127"/>
                      </a:cubicBezTo>
                      <a:cubicBezTo>
                        <a:pt x="1058" y="8186"/>
                        <a:pt x="1018" y="8239"/>
                        <a:pt x="969" y="8285"/>
                      </a:cubicBezTo>
                      <a:cubicBezTo>
                        <a:pt x="894" y="8354"/>
                        <a:pt x="808" y="8386"/>
                        <a:pt x="705" y="8363"/>
                      </a:cubicBezTo>
                      <a:cubicBezTo>
                        <a:pt x="647" y="8350"/>
                        <a:pt x="592" y="8332"/>
                        <a:pt x="540" y="8305"/>
                      </a:cubicBezTo>
                      <a:cubicBezTo>
                        <a:pt x="352" y="8207"/>
                        <a:pt x="198" y="8070"/>
                        <a:pt x="78" y="7894"/>
                      </a:cubicBezTo>
                      <a:cubicBezTo>
                        <a:pt x="47" y="7848"/>
                        <a:pt x="19" y="7799"/>
                        <a:pt x="8" y="7743"/>
                      </a:cubicBezTo>
                      <a:cubicBezTo>
                        <a:pt x="3" y="7718"/>
                        <a:pt x="0" y="7690"/>
                        <a:pt x="5" y="7665"/>
                      </a:cubicBezTo>
                      <a:cubicBezTo>
                        <a:pt x="22" y="7570"/>
                        <a:pt x="51" y="7478"/>
                        <a:pt x="95" y="7393"/>
                      </a:cubicBezTo>
                      <a:cubicBezTo>
                        <a:pt x="112" y="7360"/>
                        <a:pt x="133" y="7328"/>
                        <a:pt x="158" y="7301"/>
                      </a:cubicBezTo>
                      <a:cubicBezTo>
                        <a:pt x="194" y="7260"/>
                        <a:pt x="235" y="7259"/>
                        <a:pt x="278" y="7293"/>
                      </a:cubicBezTo>
                      <a:cubicBezTo>
                        <a:pt x="293" y="7304"/>
                        <a:pt x="306" y="7318"/>
                        <a:pt x="318" y="7331"/>
                      </a:cubicBezTo>
                      <a:cubicBezTo>
                        <a:pt x="337" y="7351"/>
                        <a:pt x="355" y="7371"/>
                        <a:pt x="373" y="7390"/>
                      </a:cubicBezTo>
                      <a:cubicBezTo>
                        <a:pt x="437" y="7459"/>
                        <a:pt x="517" y="7483"/>
                        <a:pt x="611" y="7479"/>
                      </a:cubicBezTo>
                      <a:cubicBezTo>
                        <a:pt x="758" y="7474"/>
                        <a:pt x="877" y="7420"/>
                        <a:pt x="972" y="7305"/>
                      </a:cubicBezTo>
                      <a:cubicBezTo>
                        <a:pt x="1147" y="7092"/>
                        <a:pt x="1360" y="6918"/>
                        <a:pt x="1572" y="6743"/>
                      </a:cubicBezTo>
                      <a:cubicBezTo>
                        <a:pt x="1718" y="6622"/>
                        <a:pt x="1863" y="6500"/>
                        <a:pt x="2004" y="6374"/>
                      </a:cubicBezTo>
                      <a:cubicBezTo>
                        <a:pt x="2136" y="6258"/>
                        <a:pt x="2259" y="6132"/>
                        <a:pt x="2367" y="5992"/>
                      </a:cubicBezTo>
                      <a:cubicBezTo>
                        <a:pt x="2438" y="5898"/>
                        <a:pt x="2501" y="5800"/>
                        <a:pt x="2546" y="5690"/>
                      </a:cubicBezTo>
                      <a:cubicBezTo>
                        <a:pt x="2585" y="5595"/>
                        <a:pt x="2607" y="5498"/>
                        <a:pt x="2605" y="5395"/>
                      </a:cubicBezTo>
                      <a:cubicBezTo>
                        <a:pt x="2604" y="5376"/>
                        <a:pt x="2606" y="5357"/>
                        <a:pt x="2605" y="5339"/>
                      </a:cubicBezTo>
                      <a:cubicBezTo>
                        <a:pt x="2596" y="5194"/>
                        <a:pt x="2616" y="5051"/>
                        <a:pt x="2641" y="4910"/>
                      </a:cubicBezTo>
                      <a:cubicBezTo>
                        <a:pt x="2655" y="4833"/>
                        <a:pt x="2669" y="4758"/>
                        <a:pt x="2680" y="4681"/>
                      </a:cubicBezTo>
                      <a:cubicBezTo>
                        <a:pt x="2686" y="4647"/>
                        <a:pt x="2687" y="4612"/>
                        <a:pt x="2688" y="4578"/>
                      </a:cubicBezTo>
                      <a:cubicBezTo>
                        <a:pt x="2693" y="4159"/>
                        <a:pt x="2699" y="3741"/>
                        <a:pt x="2701" y="3322"/>
                      </a:cubicBezTo>
                      <a:cubicBezTo>
                        <a:pt x="2701" y="3199"/>
                        <a:pt x="2717" y="3078"/>
                        <a:pt x="2734" y="2957"/>
                      </a:cubicBezTo>
                      <a:cubicBezTo>
                        <a:pt x="2742" y="2896"/>
                        <a:pt x="2744" y="2835"/>
                        <a:pt x="2746" y="2774"/>
                      </a:cubicBezTo>
                      <a:cubicBezTo>
                        <a:pt x="2749" y="2707"/>
                        <a:pt x="2747" y="2640"/>
                        <a:pt x="2747" y="2574"/>
                      </a:cubicBezTo>
                      <a:cubicBezTo>
                        <a:pt x="2747" y="2520"/>
                        <a:pt x="2756" y="2468"/>
                        <a:pt x="2777" y="2418"/>
                      </a:cubicBezTo>
                      <a:cubicBezTo>
                        <a:pt x="2815" y="2331"/>
                        <a:pt x="2829" y="2239"/>
                        <a:pt x="2829" y="2145"/>
                      </a:cubicBezTo>
                      <a:cubicBezTo>
                        <a:pt x="2829" y="1852"/>
                        <a:pt x="2829" y="1558"/>
                        <a:pt x="2830" y="1265"/>
                      </a:cubicBezTo>
                      <a:cubicBezTo>
                        <a:pt x="2830" y="1162"/>
                        <a:pt x="2808" y="1064"/>
                        <a:pt x="2774" y="968"/>
                      </a:cubicBezTo>
                      <a:cubicBezTo>
                        <a:pt x="2686" y="721"/>
                        <a:pt x="2550" y="503"/>
                        <a:pt x="2365" y="317"/>
                      </a:cubicBezTo>
                      <a:cubicBezTo>
                        <a:pt x="2297" y="249"/>
                        <a:pt x="2222" y="188"/>
                        <a:pt x="2136" y="143"/>
                      </a:cubicBezTo>
                      <a:cubicBezTo>
                        <a:pt x="2070" y="109"/>
                        <a:pt x="2003" y="76"/>
                        <a:pt x="1927" y="8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800">
                    <a:solidFill>
                      <a:schemeClr val="bg1"/>
                    </a:solidFill>
                    <a:latin typeface="+mn-ea"/>
                  </a:endParaRPr>
                </a:p>
              </p:txBody>
            </p:sp>
            <p:sp>
              <p:nvSpPr>
                <p:cNvPr id="419" name="Freeform 44"/>
                <p:cNvSpPr/>
                <p:nvPr userDrawn="1"/>
              </p:nvSpPr>
              <p:spPr bwMode="auto">
                <a:xfrm>
                  <a:off x="8456612" y="-2925763"/>
                  <a:ext cx="2349500" cy="2513013"/>
                </a:xfrm>
                <a:custGeom>
                  <a:avLst/>
                  <a:gdLst>
                    <a:gd name="T0" fmla="*/ 34 w 5644"/>
                    <a:gd name="T1" fmla="*/ 5978 h 6034"/>
                    <a:gd name="T2" fmla="*/ 777 w 5644"/>
                    <a:gd name="T3" fmla="*/ 5538 h 6034"/>
                    <a:gd name="T4" fmla="*/ 2409 w 5644"/>
                    <a:gd name="T5" fmla="*/ 3946 h 6034"/>
                    <a:gd name="T6" fmla="*/ 2876 w 5644"/>
                    <a:gd name="T7" fmla="*/ 3270 h 6034"/>
                    <a:gd name="T8" fmla="*/ 2855 w 5644"/>
                    <a:gd name="T9" fmla="*/ 2948 h 6034"/>
                    <a:gd name="T10" fmla="*/ 2686 w 5644"/>
                    <a:gd name="T11" fmla="*/ 2875 h 6034"/>
                    <a:gd name="T12" fmla="*/ 2625 w 5644"/>
                    <a:gd name="T13" fmla="*/ 2741 h 6034"/>
                    <a:gd name="T14" fmla="*/ 2466 w 5644"/>
                    <a:gd name="T15" fmla="*/ 2610 h 6034"/>
                    <a:gd name="T16" fmla="*/ 2069 w 5644"/>
                    <a:gd name="T17" fmla="*/ 2235 h 6034"/>
                    <a:gd name="T18" fmla="*/ 2156 w 5644"/>
                    <a:gd name="T19" fmla="*/ 2203 h 6034"/>
                    <a:gd name="T20" fmla="*/ 2737 w 5644"/>
                    <a:gd name="T21" fmla="*/ 2378 h 6034"/>
                    <a:gd name="T22" fmla="*/ 3246 w 5644"/>
                    <a:gd name="T23" fmla="*/ 2416 h 6034"/>
                    <a:gd name="T24" fmla="*/ 3506 w 5644"/>
                    <a:gd name="T25" fmla="*/ 2266 h 6034"/>
                    <a:gd name="T26" fmla="*/ 4214 w 5644"/>
                    <a:gd name="T27" fmla="*/ 914 h 6034"/>
                    <a:gd name="T28" fmla="*/ 4365 w 5644"/>
                    <a:gd name="T29" fmla="*/ 270 h 6034"/>
                    <a:gd name="T30" fmla="*/ 4308 w 5644"/>
                    <a:gd name="T31" fmla="*/ 47 h 6034"/>
                    <a:gd name="T32" fmla="*/ 4361 w 5644"/>
                    <a:gd name="T33" fmla="*/ 12 h 6034"/>
                    <a:gd name="T34" fmla="*/ 4770 w 5644"/>
                    <a:gd name="T35" fmla="*/ 533 h 6034"/>
                    <a:gd name="T36" fmla="*/ 4644 w 5644"/>
                    <a:gd name="T37" fmla="*/ 1126 h 6034"/>
                    <a:gd name="T38" fmla="*/ 4217 w 5644"/>
                    <a:gd name="T39" fmla="*/ 1994 h 6034"/>
                    <a:gd name="T40" fmla="*/ 4218 w 5644"/>
                    <a:gd name="T41" fmla="*/ 2205 h 6034"/>
                    <a:gd name="T42" fmla="*/ 4522 w 5644"/>
                    <a:gd name="T43" fmla="*/ 2201 h 6034"/>
                    <a:gd name="T44" fmla="*/ 5067 w 5644"/>
                    <a:gd name="T45" fmla="*/ 2015 h 6034"/>
                    <a:gd name="T46" fmla="*/ 5381 w 5644"/>
                    <a:gd name="T47" fmla="*/ 2104 h 6034"/>
                    <a:gd name="T48" fmla="*/ 5407 w 5644"/>
                    <a:gd name="T49" fmla="*/ 2273 h 6034"/>
                    <a:gd name="T50" fmla="*/ 5171 w 5644"/>
                    <a:gd name="T51" fmla="*/ 2366 h 6034"/>
                    <a:gd name="T52" fmla="*/ 4641 w 5644"/>
                    <a:gd name="T53" fmla="*/ 2510 h 6034"/>
                    <a:gd name="T54" fmla="*/ 3889 w 5644"/>
                    <a:gd name="T55" fmla="*/ 2728 h 6034"/>
                    <a:gd name="T56" fmla="*/ 3663 w 5644"/>
                    <a:gd name="T57" fmla="*/ 2982 h 6034"/>
                    <a:gd name="T58" fmla="*/ 3124 w 5644"/>
                    <a:gd name="T59" fmla="*/ 3852 h 6034"/>
                    <a:gd name="T60" fmla="*/ 3201 w 5644"/>
                    <a:gd name="T61" fmla="*/ 4018 h 6034"/>
                    <a:gd name="T62" fmla="*/ 3489 w 5644"/>
                    <a:gd name="T63" fmla="*/ 4203 h 6034"/>
                    <a:gd name="T64" fmla="*/ 4285 w 5644"/>
                    <a:gd name="T65" fmla="*/ 4896 h 6034"/>
                    <a:gd name="T66" fmla="*/ 5043 w 5644"/>
                    <a:gd name="T67" fmla="*/ 5157 h 6034"/>
                    <a:gd name="T68" fmla="*/ 5602 w 5644"/>
                    <a:gd name="T69" fmla="*/ 5137 h 6034"/>
                    <a:gd name="T70" fmla="*/ 5595 w 5644"/>
                    <a:gd name="T71" fmla="*/ 5232 h 6034"/>
                    <a:gd name="T72" fmla="*/ 5111 w 5644"/>
                    <a:gd name="T73" fmla="*/ 5409 h 6034"/>
                    <a:gd name="T74" fmla="*/ 4705 w 5644"/>
                    <a:gd name="T75" fmla="*/ 5641 h 6034"/>
                    <a:gd name="T76" fmla="*/ 4551 w 5644"/>
                    <a:gd name="T77" fmla="*/ 5727 h 6034"/>
                    <a:gd name="T78" fmla="*/ 4236 w 5644"/>
                    <a:gd name="T79" fmla="*/ 5585 h 6034"/>
                    <a:gd name="T80" fmla="*/ 3733 w 5644"/>
                    <a:gd name="T81" fmla="*/ 4799 h 6034"/>
                    <a:gd name="T82" fmla="*/ 3246 w 5644"/>
                    <a:gd name="T83" fmla="*/ 4161 h 6034"/>
                    <a:gd name="T84" fmla="*/ 2966 w 5644"/>
                    <a:gd name="T85" fmla="*/ 4098 h 6034"/>
                    <a:gd name="T86" fmla="*/ 2773 w 5644"/>
                    <a:gd name="T87" fmla="*/ 4322 h 6034"/>
                    <a:gd name="T88" fmla="*/ 2393 w 5644"/>
                    <a:gd name="T89" fmla="*/ 4750 h 6034"/>
                    <a:gd name="T90" fmla="*/ 1167 w 5644"/>
                    <a:gd name="T91" fmla="*/ 5554 h 6034"/>
                    <a:gd name="T92" fmla="*/ 40 w 5644"/>
                    <a:gd name="T93" fmla="*/ 6027 h 60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5644" h="6034">
                      <a:moveTo>
                        <a:pt x="0" y="6007"/>
                      </a:moveTo>
                      <a:cubicBezTo>
                        <a:pt x="11" y="5998"/>
                        <a:pt x="21" y="5986"/>
                        <a:pt x="34" y="5978"/>
                      </a:cubicBezTo>
                      <a:cubicBezTo>
                        <a:pt x="118" y="5928"/>
                        <a:pt x="203" y="5877"/>
                        <a:pt x="288" y="5827"/>
                      </a:cubicBezTo>
                      <a:cubicBezTo>
                        <a:pt x="451" y="5731"/>
                        <a:pt x="615" y="5637"/>
                        <a:pt x="777" y="5538"/>
                      </a:cubicBezTo>
                      <a:cubicBezTo>
                        <a:pt x="927" y="5446"/>
                        <a:pt x="1066" y="5339"/>
                        <a:pt x="1195" y="5218"/>
                      </a:cubicBezTo>
                      <a:cubicBezTo>
                        <a:pt x="1623" y="4816"/>
                        <a:pt x="2034" y="4398"/>
                        <a:pt x="2409" y="3946"/>
                      </a:cubicBezTo>
                      <a:cubicBezTo>
                        <a:pt x="2516" y="3817"/>
                        <a:pt x="2615" y="3681"/>
                        <a:pt x="2715" y="3545"/>
                      </a:cubicBezTo>
                      <a:cubicBezTo>
                        <a:pt x="2778" y="3460"/>
                        <a:pt x="2833" y="3368"/>
                        <a:pt x="2876" y="3270"/>
                      </a:cubicBezTo>
                      <a:cubicBezTo>
                        <a:pt x="2897" y="3221"/>
                        <a:pt x="2913" y="3170"/>
                        <a:pt x="2926" y="3119"/>
                      </a:cubicBezTo>
                      <a:cubicBezTo>
                        <a:pt x="2945" y="3045"/>
                        <a:pt x="2918" y="2987"/>
                        <a:pt x="2855" y="2948"/>
                      </a:cubicBezTo>
                      <a:cubicBezTo>
                        <a:pt x="2828" y="2931"/>
                        <a:pt x="2798" y="2919"/>
                        <a:pt x="2768" y="2907"/>
                      </a:cubicBezTo>
                      <a:cubicBezTo>
                        <a:pt x="2741" y="2895"/>
                        <a:pt x="2713" y="2886"/>
                        <a:pt x="2686" y="2875"/>
                      </a:cubicBezTo>
                      <a:cubicBezTo>
                        <a:pt x="2649" y="2859"/>
                        <a:pt x="2626" y="2832"/>
                        <a:pt x="2626" y="2789"/>
                      </a:cubicBezTo>
                      <a:cubicBezTo>
                        <a:pt x="2627" y="2773"/>
                        <a:pt x="2626" y="2757"/>
                        <a:pt x="2625" y="2741"/>
                      </a:cubicBezTo>
                      <a:cubicBezTo>
                        <a:pt x="2619" y="2692"/>
                        <a:pt x="2595" y="2656"/>
                        <a:pt x="2549" y="2637"/>
                      </a:cubicBezTo>
                      <a:cubicBezTo>
                        <a:pt x="2522" y="2626"/>
                        <a:pt x="2494" y="2617"/>
                        <a:pt x="2466" y="2610"/>
                      </a:cubicBezTo>
                      <a:cubicBezTo>
                        <a:pt x="2431" y="2600"/>
                        <a:pt x="2401" y="2585"/>
                        <a:pt x="2375" y="2561"/>
                      </a:cubicBezTo>
                      <a:cubicBezTo>
                        <a:pt x="2264" y="2460"/>
                        <a:pt x="2162" y="2352"/>
                        <a:pt x="2069" y="2235"/>
                      </a:cubicBezTo>
                      <a:cubicBezTo>
                        <a:pt x="2063" y="2227"/>
                        <a:pt x="2060" y="2217"/>
                        <a:pt x="2054" y="2204"/>
                      </a:cubicBezTo>
                      <a:cubicBezTo>
                        <a:pt x="2091" y="2184"/>
                        <a:pt x="2124" y="2192"/>
                        <a:pt x="2156" y="2203"/>
                      </a:cubicBezTo>
                      <a:cubicBezTo>
                        <a:pt x="2207" y="2219"/>
                        <a:pt x="2257" y="2238"/>
                        <a:pt x="2307" y="2255"/>
                      </a:cubicBezTo>
                      <a:cubicBezTo>
                        <a:pt x="2448" y="2303"/>
                        <a:pt x="2590" y="2348"/>
                        <a:pt x="2737" y="2378"/>
                      </a:cubicBezTo>
                      <a:cubicBezTo>
                        <a:pt x="2852" y="2402"/>
                        <a:pt x="2968" y="2415"/>
                        <a:pt x="3086" y="2416"/>
                      </a:cubicBezTo>
                      <a:cubicBezTo>
                        <a:pt x="3139" y="2416"/>
                        <a:pt x="3192" y="2415"/>
                        <a:pt x="3246" y="2416"/>
                      </a:cubicBezTo>
                      <a:cubicBezTo>
                        <a:pt x="3307" y="2418"/>
                        <a:pt x="3361" y="2399"/>
                        <a:pt x="3408" y="2360"/>
                      </a:cubicBezTo>
                      <a:cubicBezTo>
                        <a:pt x="3442" y="2331"/>
                        <a:pt x="3477" y="2301"/>
                        <a:pt x="3506" y="2266"/>
                      </a:cubicBezTo>
                      <a:cubicBezTo>
                        <a:pt x="3557" y="2205"/>
                        <a:pt x="3608" y="2143"/>
                        <a:pt x="3652" y="2077"/>
                      </a:cubicBezTo>
                      <a:cubicBezTo>
                        <a:pt x="3892" y="1714"/>
                        <a:pt x="4081" y="1327"/>
                        <a:pt x="4214" y="914"/>
                      </a:cubicBezTo>
                      <a:cubicBezTo>
                        <a:pt x="4268" y="745"/>
                        <a:pt x="4306" y="569"/>
                        <a:pt x="4349" y="396"/>
                      </a:cubicBezTo>
                      <a:cubicBezTo>
                        <a:pt x="4359" y="355"/>
                        <a:pt x="4365" y="312"/>
                        <a:pt x="4365" y="270"/>
                      </a:cubicBezTo>
                      <a:cubicBezTo>
                        <a:pt x="4365" y="236"/>
                        <a:pt x="4358" y="201"/>
                        <a:pt x="4349" y="168"/>
                      </a:cubicBezTo>
                      <a:cubicBezTo>
                        <a:pt x="4338" y="127"/>
                        <a:pt x="4322" y="87"/>
                        <a:pt x="4308" y="47"/>
                      </a:cubicBezTo>
                      <a:cubicBezTo>
                        <a:pt x="4303" y="33"/>
                        <a:pt x="4305" y="20"/>
                        <a:pt x="4317" y="11"/>
                      </a:cubicBezTo>
                      <a:cubicBezTo>
                        <a:pt x="4331" y="2"/>
                        <a:pt x="4346" y="0"/>
                        <a:pt x="4361" y="12"/>
                      </a:cubicBezTo>
                      <a:cubicBezTo>
                        <a:pt x="4502" y="131"/>
                        <a:pt x="4636" y="257"/>
                        <a:pt x="4724" y="422"/>
                      </a:cubicBezTo>
                      <a:cubicBezTo>
                        <a:pt x="4743" y="457"/>
                        <a:pt x="4758" y="495"/>
                        <a:pt x="4770" y="533"/>
                      </a:cubicBezTo>
                      <a:cubicBezTo>
                        <a:pt x="4799" y="624"/>
                        <a:pt x="4801" y="715"/>
                        <a:pt x="4772" y="808"/>
                      </a:cubicBezTo>
                      <a:cubicBezTo>
                        <a:pt x="4739" y="918"/>
                        <a:pt x="4695" y="1024"/>
                        <a:pt x="4644" y="1126"/>
                      </a:cubicBezTo>
                      <a:cubicBezTo>
                        <a:pt x="4551" y="1315"/>
                        <a:pt x="4455" y="1503"/>
                        <a:pt x="4361" y="1691"/>
                      </a:cubicBezTo>
                      <a:cubicBezTo>
                        <a:pt x="4312" y="1791"/>
                        <a:pt x="4264" y="1893"/>
                        <a:pt x="4217" y="1994"/>
                      </a:cubicBezTo>
                      <a:cubicBezTo>
                        <a:pt x="4201" y="2028"/>
                        <a:pt x="4190" y="2064"/>
                        <a:pt x="4180" y="2100"/>
                      </a:cubicBezTo>
                      <a:cubicBezTo>
                        <a:pt x="4167" y="2143"/>
                        <a:pt x="4183" y="2178"/>
                        <a:pt x="4218" y="2205"/>
                      </a:cubicBezTo>
                      <a:cubicBezTo>
                        <a:pt x="4262" y="2240"/>
                        <a:pt x="4313" y="2254"/>
                        <a:pt x="4368" y="2241"/>
                      </a:cubicBezTo>
                      <a:cubicBezTo>
                        <a:pt x="4420" y="2229"/>
                        <a:pt x="4472" y="2218"/>
                        <a:pt x="4522" y="2201"/>
                      </a:cubicBezTo>
                      <a:cubicBezTo>
                        <a:pt x="4656" y="2156"/>
                        <a:pt x="4789" y="2108"/>
                        <a:pt x="4922" y="2062"/>
                      </a:cubicBezTo>
                      <a:cubicBezTo>
                        <a:pt x="4970" y="2046"/>
                        <a:pt x="5018" y="2029"/>
                        <a:pt x="5067" y="2015"/>
                      </a:cubicBezTo>
                      <a:cubicBezTo>
                        <a:pt x="5089" y="2009"/>
                        <a:pt x="5115" y="2005"/>
                        <a:pt x="5137" y="2009"/>
                      </a:cubicBezTo>
                      <a:cubicBezTo>
                        <a:pt x="5224" y="2025"/>
                        <a:pt x="5307" y="2055"/>
                        <a:pt x="5381" y="2104"/>
                      </a:cubicBezTo>
                      <a:cubicBezTo>
                        <a:pt x="5394" y="2113"/>
                        <a:pt x="5407" y="2124"/>
                        <a:pt x="5418" y="2135"/>
                      </a:cubicBezTo>
                      <a:cubicBezTo>
                        <a:pt x="5470" y="2187"/>
                        <a:pt x="5468" y="2232"/>
                        <a:pt x="5407" y="2273"/>
                      </a:cubicBezTo>
                      <a:cubicBezTo>
                        <a:pt x="5381" y="2291"/>
                        <a:pt x="5352" y="2306"/>
                        <a:pt x="5322" y="2317"/>
                      </a:cubicBezTo>
                      <a:cubicBezTo>
                        <a:pt x="5273" y="2336"/>
                        <a:pt x="5222" y="2354"/>
                        <a:pt x="5171" y="2366"/>
                      </a:cubicBezTo>
                      <a:cubicBezTo>
                        <a:pt x="5054" y="2394"/>
                        <a:pt x="4937" y="2421"/>
                        <a:pt x="4820" y="2445"/>
                      </a:cubicBezTo>
                      <a:cubicBezTo>
                        <a:pt x="4757" y="2458"/>
                        <a:pt x="4696" y="2477"/>
                        <a:pt x="4641" y="2510"/>
                      </a:cubicBezTo>
                      <a:cubicBezTo>
                        <a:pt x="4549" y="2564"/>
                        <a:pt x="4448" y="2585"/>
                        <a:pt x="4343" y="2592"/>
                      </a:cubicBezTo>
                      <a:cubicBezTo>
                        <a:pt x="4181" y="2601"/>
                        <a:pt x="4029" y="2644"/>
                        <a:pt x="3889" y="2728"/>
                      </a:cubicBezTo>
                      <a:cubicBezTo>
                        <a:pt x="3842" y="2756"/>
                        <a:pt x="3801" y="2788"/>
                        <a:pt x="3770" y="2833"/>
                      </a:cubicBezTo>
                      <a:cubicBezTo>
                        <a:pt x="3734" y="2883"/>
                        <a:pt x="3697" y="2932"/>
                        <a:pt x="3663" y="2982"/>
                      </a:cubicBezTo>
                      <a:cubicBezTo>
                        <a:pt x="3487" y="3243"/>
                        <a:pt x="3320" y="3510"/>
                        <a:pt x="3163" y="3782"/>
                      </a:cubicBezTo>
                      <a:cubicBezTo>
                        <a:pt x="3149" y="3805"/>
                        <a:pt x="3136" y="3828"/>
                        <a:pt x="3124" y="3852"/>
                      </a:cubicBezTo>
                      <a:cubicBezTo>
                        <a:pt x="3098" y="3903"/>
                        <a:pt x="3101" y="3925"/>
                        <a:pt x="3140" y="3967"/>
                      </a:cubicBezTo>
                      <a:cubicBezTo>
                        <a:pt x="3158" y="3986"/>
                        <a:pt x="3179" y="4004"/>
                        <a:pt x="3201" y="4018"/>
                      </a:cubicBezTo>
                      <a:cubicBezTo>
                        <a:pt x="3243" y="4046"/>
                        <a:pt x="3287" y="4072"/>
                        <a:pt x="3332" y="4094"/>
                      </a:cubicBezTo>
                      <a:cubicBezTo>
                        <a:pt x="3390" y="4123"/>
                        <a:pt x="3442" y="4159"/>
                        <a:pt x="3489" y="4203"/>
                      </a:cubicBezTo>
                      <a:cubicBezTo>
                        <a:pt x="3647" y="4347"/>
                        <a:pt x="3804" y="4491"/>
                        <a:pt x="3964" y="4632"/>
                      </a:cubicBezTo>
                      <a:cubicBezTo>
                        <a:pt x="4068" y="4723"/>
                        <a:pt x="4174" y="4813"/>
                        <a:pt x="4285" y="4896"/>
                      </a:cubicBezTo>
                      <a:cubicBezTo>
                        <a:pt x="4442" y="5014"/>
                        <a:pt x="4617" y="5098"/>
                        <a:pt x="4813" y="5132"/>
                      </a:cubicBezTo>
                      <a:cubicBezTo>
                        <a:pt x="4889" y="5145"/>
                        <a:pt x="4966" y="5153"/>
                        <a:pt x="5043" y="5157"/>
                      </a:cubicBezTo>
                      <a:cubicBezTo>
                        <a:pt x="5211" y="5165"/>
                        <a:pt x="5378" y="5151"/>
                        <a:pt x="5546" y="5139"/>
                      </a:cubicBezTo>
                      <a:cubicBezTo>
                        <a:pt x="5565" y="5138"/>
                        <a:pt x="5583" y="5136"/>
                        <a:pt x="5602" y="5137"/>
                      </a:cubicBezTo>
                      <a:cubicBezTo>
                        <a:pt x="5628" y="5139"/>
                        <a:pt x="5644" y="5168"/>
                        <a:pt x="5631" y="5191"/>
                      </a:cubicBezTo>
                      <a:cubicBezTo>
                        <a:pt x="5622" y="5206"/>
                        <a:pt x="5609" y="5222"/>
                        <a:pt x="5595" y="5232"/>
                      </a:cubicBezTo>
                      <a:cubicBezTo>
                        <a:pt x="5534" y="5277"/>
                        <a:pt x="5469" y="5312"/>
                        <a:pt x="5396" y="5331"/>
                      </a:cubicBezTo>
                      <a:cubicBezTo>
                        <a:pt x="5300" y="5356"/>
                        <a:pt x="5205" y="5380"/>
                        <a:pt x="5111" y="5409"/>
                      </a:cubicBezTo>
                      <a:cubicBezTo>
                        <a:pt x="5053" y="5427"/>
                        <a:pt x="4996" y="5452"/>
                        <a:pt x="4941" y="5477"/>
                      </a:cubicBezTo>
                      <a:cubicBezTo>
                        <a:pt x="4853" y="5518"/>
                        <a:pt x="4774" y="5572"/>
                        <a:pt x="4705" y="5641"/>
                      </a:cubicBezTo>
                      <a:cubicBezTo>
                        <a:pt x="4687" y="5660"/>
                        <a:pt x="4667" y="5678"/>
                        <a:pt x="4647" y="5695"/>
                      </a:cubicBezTo>
                      <a:cubicBezTo>
                        <a:pt x="4620" y="5719"/>
                        <a:pt x="4588" y="5729"/>
                        <a:pt x="4551" y="5727"/>
                      </a:cubicBezTo>
                      <a:cubicBezTo>
                        <a:pt x="4494" y="5724"/>
                        <a:pt x="4440" y="5710"/>
                        <a:pt x="4391" y="5684"/>
                      </a:cubicBezTo>
                      <a:cubicBezTo>
                        <a:pt x="4337" y="5654"/>
                        <a:pt x="4283" y="5623"/>
                        <a:pt x="4236" y="5585"/>
                      </a:cubicBezTo>
                      <a:cubicBezTo>
                        <a:pt x="4073" y="5450"/>
                        <a:pt x="3954" y="5283"/>
                        <a:pt x="3875" y="5085"/>
                      </a:cubicBezTo>
                      <a:cubicBezTo>
                        <a:pt x="3835" y="4987"/>
                        <a:pt x="3784" y="4892"/>
                        <a:pt x="3733" y="4799"/>
                      </a:cubicBezTo>
                      <a:cubicBezTo>
                        <a:pt x="3646" y="4640"/>
                        <a:pt x="3547" y="4488"/>
                        <a:pt x="3432" y="4347"/>
                      </a:cubicBezTo>
                      <a:cubicBezTo>
                        <a:pt x="3376" y="4279"/>
                        <a:pt x="3316" y="4215"/>
                        <a:pt x="3246" y="4161"/>
                      </a:cubicBezTo>
                      <a:cubicBezTo>
                        <a:pt x="3195" y="4121"/>
                        <a:pt x="3140" y="4090"/>
                        <a:pt x="3077" y="4073"/>
                      </a:cubicBezTo>
                      <a:cubicBezTo>
                        <a:pt x="3033" y="4061"/>
                        <a:pt x="2998" y="4069"/>
                        <a:pt x="2966" y="4098"/>
                      </a:cubicBezTo>
                      <a:cubicBezTo>
                        <a:pt x="2941" y="4122"/>
                        <a:pt x="2916" y="4146"/>
                        <a:pt x="2893" y="4172"/>
                      </a:cubicBezTo>
                      <a:cubicBezTo>
                        <a:pt x="2852" y="4221"/>
                        <a:pt x="2812" y="4271"/>
                        <a:pt x="2773" y="4322"/>
                      </a:cubicBezTo>
                      <a:cubicBezTo>
                        <a:pt x="2732" y="4375"/>
                        <a:pt x="2692" y="4428"/>
                        <a:pt x="2654" y="4482"/>
                      </a:cubicBezTo>
                      <a:cubicBezTo>
                        <a:pt x="2580" y="4585"/>
                        <a:pt x="2495" y="4674"/>
                        <a:pt x="2393" y="4750"/>
                      </a:cubicBezTo>
                      <a:cubicBezTo>
                        <a:pt x="2246" y="4860"/>
                        <a:pt x="2105" y="4979"/>
                        <a:pt x="1959" y="5090"/>
                      </a:cubicBezTo>
                      <a:cubicBezTo>
                        <a:pt x="1714" y="5277"/>
                        <a:pt x="1444" y="5423"/>
                        <a:pt x="1167" y="5554"/>
                      </a:cubicBezTo>
                      <a:cubicBezTo>
                        <a:pt x="859" y="5700"/>
                        <a:pt x="542" y="5826"/>
                        <a:pt x="225" y="5953"/>
                      </a:cubicBezTo>
                      <a:cubicBezTo>
                        <a:pt x="164" y="5977"/>
                        <a:pt x="102" y="6003"/>
                        <a:pt x="40" y="6027"/>
                      </a:cubicBezTo>
                      <a:cubicBezTo>
                        <a:pt x="23" y="6034"/>
                        <a:pt x="9" y="6030"/>
                        <a:pt x="0" y="600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800">
                    <a:solidFill>
                      <a:schemeClr val="bg1"/>
                    </a:solidFill>
                    <a:latin typeface="+mn-ea"/>
                  </a:endParaRPr>
                </a:p>
              </p:txBody>
            </p:sp>
            <p:sp>
              <p:nvSpPr>
                <p:cNvPr id="420" name="Freeform 45"/>
                <p:cNvSpPr>
                  <a:spLocks noEditPoints="1"/>
                </p:cNvSpPr>
                <p:nvPr userDrawn="1"/>
              </p:nvSpPr>
              <p:spPr bwMode="auto">
                <a:xfrm>
                  <a:off x="657224" y="-2681288"/>
                  <a:ext cx="1087438" cy="2043113"/>
                </a:xfrm>
                <a:custGeom>
                  <a:avLst/>
                  <a:gdLst>
                    <a:gd name="T0" fmla="*/ 232 w 2611"/>
                    <a:gd name="T1" fmla="*/ 4895 h 4904"/>
                    <a:gd name="T2" fmla="*/ 291 w 2611"/>
                    <a:gd name="T3" fmla="*/ 4740 h 4904"/>
                    <a:gd name="T4" fmla="*/ 622 w 2611"/>
                    <a:gd name="T5" fmla="*/ 3807 h 4904"/>
                    <a:gd name="T6" fmla="*/ 685 w 2611"/>
                    <a:gd name="T7" fmla="*/ 3551 h 4904"/>
                    <a:gd name="T8" fmla="*/ 609 w 2611"/>
                    <a:gd name="T9" fmla="*/ 3302 h 4904"/>
                    <a:gd name="T10" fmla="*/ 392 w 2611"/>
                    <a:gd name="T11" fmla="*/ 3193 h 4904"/>
                    <a:gd name="T12" fmla="*/ 306 w 2611"/>
                    <a:gd name="T13" fmla="*/ 3206 h 4904"/>
                    <a:gd name="T14" fmla="*/ 90 w 2611"/>
                    <a:gd name="T15" fmla="*/ 3289 h 4904"/>
                    <a:gd name="T16" fmla="*/ 33 w 2611"/>
                    <a:gd name="T17" fmla="*/ 3313 h 4904"/>
                    <a:gd name="T18" fmla="*/ 17 w 2611"/>
                    <a:gd name="T19" fmla="*/ 3251 h 4904"/>
                    <a:gd name="T20" fmla="*/ 108 w 2611"/>
                    <a:gd name="T21" fmla="*/ 3162 h 4904"/>
                    <a:gd name="T22" fmla="*/ 238 w 2611"/>
                    <a:gd name="T23" fmla="*/ 3085 h 4904"/>
                    <a:gd name="T24" fmla="*/ 367 w 2611"/>
                    <a:gd name="T25" fmla="*/ 3020 h 4904"/>
                    <a:gd name="T26" fmla="*/ 575 w 2611"/>
                    <a:gd name="T27" fmla="*/ 2887 h 4904"/>
                    <a:gd name="T28" fmla="*/ 649 w 2611"/>
                    <a:gd name="T29" fmla="*/ 2777 h 4904"/>
                    <a:gd name="T30" fmla="*/ 666 w 2611"/>
                    <a:gd name="T31" fmla="*/ 2610 h 4904"/>
                    <a:gd name="T32" fmla="*/ 630 w 2611"/>
                    <a:gd name="T33" fmla="*/ 2293 h 4904"/>
                    <a:gd name="T34" fmla="*/ 622 w 2611"/>
                    <a:gd name="T35" fmla="*/ 2198 h 4904"/>
                    <a:gd name="T36" fmla="*/ 645 w 2611"/>
                    <a:gd name="T37" fmla="*/ 1575 h 4904"/>
                    <a:gd name="T38" fmla="*/ 664 w 2611"/>
                    <a:gd name="T39" fmla="*/ 1032 h 4904"/>
                    <a:gd name="T40" fmla="*/ 696 w 2611"/>
                    <a:gd name="T41" fmla="*/ 811 h 4904"/>
                    <a:gd name="T42" fmla="*/ 855 w 2611"/>
                    <a:gd name="T43" fmla="*/ 168 h 4904"/>
                    <a:gd name="T44" fmla="*/ 911 w 2611"/>
                    <a:gd name="T45" fmla="*/ 36 h 4904"/>
                    <a:gd name="T46" fmla="*/ 979 w 2611"/>
                    <a:gd name="T47" fmla="*/ 17 h 4904"/>
                    <a:gd name="T48" fmla="*/ 1055 w 2611"/>
                    <a:gd name="T49" fmla="*/ 73 h 4904"/>
                    <a:gd name="T50" fmla="*/ 1178 w 2611"/>
                    <a:gd name="T51" fmla="*/ 210 h 4904"/>
                    <a:gd name="T52" fmla="*/ 1548 w 2611"/>
                    <a:gd name="T53" fmla="*/ 779 h 4904"/>
                    <a:gd name="T54" fmla="*/ 1585 w 2611"/>
                    <a:gd name="T55" fmla="*/ 923 h 4904"/>
                    <a:gd name="T56" fmla="*/ 1583 w 2611"/>
                    <a:gd name="T57" fmla="*/ 1259 h 4904"/>
                    <a:gd name="T58" fmla="*/ 1634 w 2611"/>
                    <a:gd name="T59" fmla="*/ 1370 h 4904"/>
                    <a:gd name="T60" fmla="*/ 1744 w 2611"/>
                    <a:gd name="T61" fmla="*/ 1450 h 4904"/>
                    <a:gd name="T62" fmla="*/ 2380 w 2611"/>
                    <a:gd name="T63" fmla="*/ 1764 h 4904"/>
                    <a:gd name="T64" fmla="*/ 2518 w 2611"/>
                    <a:gd name="T65" fmla="*/ 1805 h 4904"/>
                    <a:gd name="T66" fmla="*/ 2583 w 2611"/>
                    <a:gd name="T67" fmla="*/ 1940 h 4904"/>
                    <a:gd name="T68" fmla="*/ 2523 w 2611"/>
                    <a:gd name="T69" fmla="*/ 2043 h 4904"/>
                    <a:gd name="T70" fmla="*/ 2356 w 2611"/>
                    <a:gd name="T71" fmla="*/ 2257 h 4904"/>
                    <a:gd name="T72" fmla="*/ 1999 w 2611"/>
                    <a:gd name="T73" fmla="*/ 2668 h 4904"/>
                    <a:gd name="T74" fmla="*/ 1817 w 2611"/>
                    <a:gd name="T75" fmla="*/ 2901 h 4904"/>
                    <a:gd name="T76" fmla="*/ 1691 w 2611"/>
                    <a:gd name="T77" fmla="*/ 3008 h 4904"/>
                    <a:gd name="T78" fmla="*/ 1556 w 2611"/>
                    <a:gd name="T79" fmla="*/ 3077 h 4904"/>
                    <a:gd name="T80" fmla="*/ 1350 w 2611"/>
                    <a:gd name="T81" fmla="*/ 3312 h 4904"/>
                    <a:gd name="T82" fmla="*/ 1329 w 2611"/>
                    <a:gd name="T83" fmla="*/ 3421 h 4904"/>
                    <a:gd name="T84" fmla="*/ 1329 w 2611"/>
                    <a:gd name="T85" fmla="*/ 3533 h 4904"/>
                    <a:gd name="T86" fmla="*/ 1275 w 2611"/>
                    <a:gd name="T87" fmla="*/ 3755 h 4904"/>
                    <a:gd name="T88" fmla="*/ 1128 w 2611"/>
                    <a:gd name="T89" fmla="*/ 3982 h 4904"/>
                    <a:gd name="T90" fmla="*/ 872 w 2611"/>
                    <a:gd name="T91" fmla="*/ 4289 h 4904"/>
                    <a:gd name="T92" fmla="*/ 287 w 2611"/>
                    <a:gd name="T93" fmla="*/ 4869 h 4904"/>
                    <a:gd name="T94" fmla="*/ 244 w 2611"/>
                    <a:gd name="T95" fmla="*/ 4904 h 4904"/>
                    <a:gd name="T96" fmla="*/ 232 w 2611"/>
                    <a:gd name="T97" fmla="*/ 4895 h 4904"/>
                    <a:gd name="T98" fmla="*/ 1555 w 2611"/>
                    <a:gd name="T99" fmla="*/ 1791 h 4904"/>
                    <a:gd name="T100" fmla="*/ 1589 w 2611"/>
                    <a:gd name="T101" fmla="*/ 2075 h 4904"/>
                    <a:gd name="T102" fmla="*/ 1614 w 2611"/>
                    <a:gd name="T103" fmla="*/ 2142 h 4904"/>
                    <a:gd name="T104" fmla="*/ 1706 w 2611"/>
                    <a:gd name="T105" fmla="*/ 2211 h 4904"/>
                    <a:gd name="T106" fmla="*/ 1872 w 2611"/>
                    <a:gd name="T107" fmla="*/ 2205 h 4904"/>
                    <a:gd name="T108" fmla="*/ 1965 w 2611"/>
                    <a:gd name="T109" fmla="*/ 2107 h 4904"/>
                    <a:gd name="T110" fmla="*/ 1965 w 2611"/>
                    <a:gd name="T111" fmla="*/ 1980 h 4904"/>
                    <a:gd name="T112" fmla="*/ 1845 w 2611"/>
                    <a:gd name="T113" fmla="*/ 1694 h 4904"/>
                    <a:gd name="T114" fmla="*/ 1771 w 2611"/>
                    <a:gd name="T115" fmla="*/ 1601 h 4904"/>
                    <a:gd name="T116" fmla="*/ 1690 w 2611"/>
                    <a:gd name="T117" fmla="*/ 1551 h 4904"/>
                    <a:gd name="T118" fmla="*/ 1592 w 2611"/>
                    <a:gd name="T119" fmla="*/ 1582 h 4904"/>
                    <a:gd name="T120" fmla="*/ 1556 w 2611"/>
                    <a:gd name="T121" fmla="*/ 1687 h 4904"/>
                    <a:gd name="T122" fmla="*/ 1555 w 2611"/>
                    <a:gd name="T123" fmla="*/ 1791 h 49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2611" h="4904">
                      <a:moveTo>
                        <a:pt x="232" y="4895"/>
                      </a:moveTo>
                      <a:cubicBezTo>
                        <a:pt x="252" y="4844"/>
                        <a:pt x="272" y="4792"/>
                        <a:pt x="291" y="4740"/>
                      </a:cubicBezTo>
                      <a:cubicBezTo>
                        <a:pt x="409" y="4432"/>
                        <a:pt x="527" y="4123"/>
                        <a:pt x="622" y="3807"/>
                      </a:cubicBezTo>
                      <a:cubicBezTo>
                        <a:pt x="647" y="3723"/>
                        <a:pt x="666" y="3637"/>
                        <a:pt x="685" y="3551"/>
                      </a:cubicBezTo>
                      <a:cubicBezTo>
                        <a:pt x="706" y="3455"/>
                        <a:pt x="675" y="3372"/>
                        <a:pt x="609" y="3302"/>
                      </a:cubicBezTo>
                      <a:cubicBezTo>
                        <a:pt x="550" y="3239"/>
                        <a:pt x="476" y="3204"/>
                        <a:pt x="392" y="3193"/>
                      </a:cubicBezTo>
                      <a:cubicBezTo>
                        <a:pt x="364" y="3190"/>
                        <a:pt x="333" y="3196"/>
                        <a:pt x="306" y="3206"/>
                      </a:cubicBezTo>
                      <a:cubicBezTo>
                        <a:pt x="233" y="3231"/>
                        <a:pt x="162" y="3261"/>
                        <a:pt x="90" y="3289"/>
                      </a:cubicBezTo>
                      <a:cubicBezTo>
                        <a:pt x="71" y="3297"/>
                        <a:pt x="51" y="3306"/>
                        <a:pt x="33" y="3313"/>
                      </a:cubicBezTo>
                      <a:cubicBezTo>
                        <a:pt x="5" y="3296"/>
                        <a:pt x="0" y="3272"/>
                        <a:pt x="17" y="3251"/>
                      </a:cubicBezTo>
                      <a:cubicBezTo>
                        <a:pt x="45" y="3219"/>
                        <a:pt x="74" y="3187"/>
                        <a:pt x="108" y="3162"/>
                      </a:cubicBezTo>
                      <a:cubicBezTo>
                        <a:pt x="148" y="3132"/>
                        <a:pt x="194" y="3109"/>
                        <a:pt x="238" y="3085"/>
                      </a:cubicBezTo>
                      <a:cubicBezTo>
                        <a:pt x="281" y="3062"/>
                        <a:pt x="323" y="3039"/>
                        <a:pt x="367" y="3020"/>
                      </a:cubicBezTo>
                      <a:cubicBezTo>
                        <a:pt x="444" y="2988"/>
                        <a:pt x="504" y="2930"/>
                        <a:pt x="575" y="2887"/>
                      </a:cubicBezTo>
                      <a:cubicBezTo>
                        <a:pt x="614" y="2863"/>
                        <a:pt x="637" y="2823"/>
                        <a:pt x="649" y="2777"/>
                      </a:cubicBezTo>
                      <a:cubicBezTo>
                        <a:pt x="663" y="2722"/>
                        <a:pt x="668" y="2667"/>
                        <a:pt x="666" y="2610"/>
                      </a:cubicBezTo>
                      <a:cubicBezTo>
                        <a:pt x="663" y="2504"/>
                        <a:pt x="649" y="2398"/>
                        <a:pt x="630" y="2293"/>
                      </a:cubicBezTo>
                      <a:cubicBezTo>
                        <a:pt x="624" y="2262"/>
                        <a:pt x="621" y="2230"/>
                        <a:pt x="622" y="2198"/>
                      </a:cubicBezTo>
                      <a:cubicBezTo>
                        <a:pt x="629" y="1991"/>
                        <a:pt x="638" y="1783"/>
                        <a:pt x="645" y="1575"/>
                      </a:cubicBezTo>
                      <a:cubicBezTo>
                        <a:pt x="652" y="1394"/>
                        <a:pt x="655" y="1213"/>
                        <a:pt x="664" y="1032"/>
                      </a:cubicBezTo>
                      <a:cubicBezTo>
                        <a:pt x="668" y="958"/>
                        <a:pt x="682" y="884"/>
                        <a:pt x="696" y="811"/>
                      </a:cubicBezTo>
                      <a:cubicBezTo>
                        <a:pt x="736" y="593"/>
                        <a:pt x="785" y="378"/>
                        <a:pt x="855" y="168"/>
                      </a:cubicBezTo>
                      <a:cubicBezTo>
                        <a:pt x="871" y="122"/>
                        <a:pt x="890" y="78"/>
                        <a:pt x="911" y="36"/>
                      </a:cubicBezTo>
                      <a:cubicBezTo>
                        <a:pt x="926" y="7"/>
                        <a:pt x="950" y="0"/>
                        <a:pt x="979" y="17"/>
                      </a:cubicBezTo>
                      <a:cubicBezTo>
                        <a:pt x="1006" y="33"/>
                        <a:pt x="1033" y="51"/>
                        <a:pt x="1055" y="73"/>
                      </a:cubicBezTo>
                      <a:cubicBezTo>
                        <a:pt x="1098" y="117"/>
                        <a:pt x="1140" y="162"/>
                        <a:pt x="1178" y="210"/>
                      </a:cubicBezTo>
                      <a:cubicBezTo>
                        <a:pt x="1318" y="389"/>
                        <a:pt x="1438" y="580"/>
                        <a:pt x="1548" y="779"/>
                      </a:cubicBezTo>
                      <a:cubicBezTo>
                        <a:pt x="1574" y="824"/>
                        <a:pt x="1586" y="871"/>
                        <a:pt x="1585" y="923"/>
                      </a:cubicBezTo>
                      <a:cubicBezTo>
                        <a:pt x="1582" y="1035"/>
                        <a:pt x="1586" y="1147"/>
                        <a:pt x="1583" y="1259"/>
                      </a:cubicBezTo>
                      <a:cubicBezTo>
                        <a:pt x="1582" y="1307"/>
                        <a:pt x="1598" y="1342"/>
                        <a:pt x="1634" y="1370"/>
                      </a:cubicBezTo>
                      <a:cubicBezTo>
                        <a:pt x="1670" y="1397"/>
                        <a:pt x="1706" y="1425"/>
                        <a:pt x="1744" y="1450"/>
                      </a:cubicBezTo>
                      <a:cubicBezTo>
                        <a:pt x="1944" y="1578"/>
                        <a:pt x="2157" y="1683"/>
                        <a:pt x="2380" y="1764"/>
                      </a:cubicBezTo>
                      <a:cubicBezTo>
                        <a:pt x="2425" y="1781"/>
                        <a:pt x="2472" y="1791"/>
                        <a:pt x="2518" y="1805"/>
                      </a:cubicBezTo>
                      <a:cubicBezTo>
                        <a:pt x="2586" y="1825"/>
                        <a:pt x="2611" y="1875"/>
                        <a:pt x="2583" y="1940"/>
                      </a:cubicBezTo>
                      <a:cubicBezTo>
                        <a:pt x="2567" y="1976"/>
                        <a:pt x="2546" y="2011"/>
                        <a:pt x="2523" y="2043"/>
                      </a:cubicBezTo>
                      <a:cubicBezTo>
                        <a:pt x="2469" y="2116"/>
                        <a:pt x="2414" y="2189"/>
                        <a:pt x="2356" y="2257"/>
                      </a:cubicBezTo>
                      <a:cubicBezTo>
                        <a:pt x="2238" y="2395"/>
                        <a:pt x="2118" y="2531"/>
                        <a:pt x="1999" y="2668"/>
                      </a:cubicBezTo>
                      <a:cubicBezTo>
                        <a:pt x="1934" y="2742"/>
                        <a:pt x="1869" y="2816"/>
                        <a:pt x="1817" y="2901"/>
                      </a:cubicBezTo>
                      <a:cubicBezTo>
                        <a:pt x="1788" y="2950"/>
                        <a:pt x="1741" y="2982"/>
                        <a:pt x="1691" y="3008"/>
                      </a:cubicBezTo>
                      <a:cubicBezTo>
                        <a:pt x="1646" y="3032"/>
                        <a:pt x="1601" y="3054"/>
                        <a:pt x="1556" y="3077"/>
                      </a:cubicBezTo>
                      <a:cubicBezTo>
                        <a:pt x="1456" y="3128"/>
                        <a:pt x="1390" y="3208"/>
                        <a:pt x="1350" y="3312"/>
                      </a:cubicBezTo>
                      <a:cubicBezTo>
                        <a:pt x="1336" y="3347"/>
                        <a:pt x="1327" y="3383"/>
                        <a:pt x="1329" y="3421"/>
                      </a:cubicBezTo>
                      <a:cubicBezTo>
                        <a:pt x="1330" y="3458"/>
                        <a:pt x="1327" y="3496"/>
                        <a:pt x="1329" y="3533"/>
                      </a:cubicBezTo>
                      <a:cubicBezTo>
                        <a:pt x="1335" y="3613"/>
                        <a:pt x="1315" y="3687"/>
                        <a:pt x="1275" y="3755"/>
                      </a:cubicBezTo>
                      <a:cubicBezTo>
                        <a:pt x="1229" y="3833"/>
                        <a:pt x="1183" y="3911"/>
                        <a:pt x="1128" y="3982"/>
                      </a:cubicBezTo>
                      <a:cubicBezTo>
                        <a:pt x="1047" y="4088"/>
                        <a:pt x="961" y="4190"/>
                        <a:pt x="872" y="4289"/>
                      </a:cubicBezTo>
                      <a:cubicBezTo>
                        <a:pt x="688" y="4494"/>
                        <a:pt x="491" y="4685"/>
                        <a:pt x="287" y="4869"/>
                      </a:cubicBezTo>
                      <a:cubicBezTo>
                        <a:pt x="273" y="4881"/>
                        <a:pt x="259" y="4892"/>
                        <a:pt x="244" y="4904"/>
                      </a:cubicBezTo>
                      <a:cubicBezTo>
                        <a:pt x="240" y="4901"/>
                        <a:pt x="236" y="4898"/>
                        <a:pt x="232" y="4895"/>
                      </a:cubicBezTo>
                      <a:close/>
                      <a:moveTo>
                        <a:pt x="1555" y="1791"/>
                      </a:moveTo>
                      <a:cubicBezTo>
                        <a:pt x="1550" y="1887"/>
                        <a:pt x="1568" y="1981"/>
                        <a:pt x="1589" y="2075"/>
                      </a:cubicBezTo>
                      <a:cubicBezTo>
                        <a:pt x="1594" y="2098"/>
                        <a:pt x="1604" y="2120"/>
                        <a:pt x="1614" y="2142"/>
                      </a:cubicBezTo>
                      <a:cubicBezTo>
                        <a:pt x="1631" y="2182"/>
                        <a:pt x="1664" y="2205"/>
                        <a:pt x="1706" y="2211"/>
                      </a:cubicBezTo>
                      <a:cubicBezTo>
                        <a:pt x="1761" y="2220"/>
                        <a:pt x="1817" y="2220"/>
                        <a:pt x="1872" y="2205"/>
                      </a:cubicBezTo>
                      <a:cubicBezTo>
                        <a:pt x="1924" y="2191"/>
                        <a:pt x="1954" y="2159"/>
                        <a:pt x="1965" y="2107"/>
                      </a:cubicBezTo>
                      <a:cubicBezTo>
                        <a:pt x="1973" y="2064"/>
                        <a:pt x="1976" y="2023"/>
                        <a:pt x="1965" y="1980"/>
                      </a:cubicBezTo>
                      <a:cubicBezTo>
                        <a:pt x="1938" y="1879"/>
                        <a:pt x="1900" y="1783"/>
                        <a:pt x="1845" y="1694"/>
                      </a:cubicBezTo>
                      <a:cubicBezTo>
                        <a:pt x="1824" y="1661"/>
                        <a:pt x="1799" y="1628"/>
                        <a:pt x="1771" y="1601"/>
                      </a:cubicBezTo>
                      <a:cubicBezTo>
                        <a:pt x="1748" y="1580"/>
                        <a:pt x="1719" y="1563"/>
                        <a:pt x="1690" y="1551"/>
                      </a:cubicBezTo>
                      <a:cubicBezTo>
                        <a:pt x="1651" y="1536"/>
                        <a:pt x="1617" y="1549"/>
                        <a:pt x="1592" y="1582"/>
                      </a:cubicBezTo>
                      <a:cubicBezTo>
                        <a:pt x="1570" y="1613"/>
                        <a:pt x="1558" y="1649"/>
                        <a:pt x="1556" y="1687"/>
                      </a:cubicBezTo>
                      <a:cubicBezTo>
                        <a:pt x="1553" y="1721"/>
                        <a:pt x="1555" y="1756"/>
                        <a:pt x="1555" y="179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800">
                    <a:solidFill>
                      <a:schemeClr val="bg1"/>
                    </a:solidFill>
                    <a:latin typeface="+mn-ea"/>
                  </a:endParaRPr>
                </a:p>
              </p:txBody>
            </p:sp>
            <p:sp>
              <p:nvSpPr>
                <p:cNvPr id="421" name="Freeform 46"/>
                <p:cNvSpPr/>
                <p:nvPr userDrawn="1"/>
              </p:nvSpPr>
              <p:spPr bwMode="auto">
                <a:xfrm>
                  <a:off x="2185987" y="-1663700"/>
                  <a:ext cx="1385888" cy="1485900"/>
                </a:xfrm>
                <a:custGeom>
                  <a:avLst/>
                  <a:gdLst>
                    <a:gd name="T0" fmla="*/ 1746 w 3329"/>
                    <a:gd name="T1" fmla="*/ 2393 h 3569"/>
                    <a:gd name="T2" fmla="*/ 1441 w 3329"/>
                    <a:gd name="T3" fmla="*/ 2708 h 3569"/>
                    <a:gd name="T4" fmla="*/ 1279 w 3329"/>
                    <a:gd name="T5" fmla="*/ 2837 h 3569"/>
                    <a:gd name="T6" fmla="*/ 893 w 3329"/>
                    <a:gd name="T7" fmla="*/ 3195 h 3569"/>
                    <a:gd name="T8" fmla="*/ 636 w 3329"/>
                    <a:gd name="T9" fmla="*/ 3457 h 3569"/>
                    <a:gd name="T10" fmla="*/ 281 w 3329"/>
                    <a:gd name="T11" fmla="*/ 3549 h 3569"/>
                    <a:gd name="T12" fmla="*/ 126 w 3329"/>
                    <a:gd name="T13" fmla="*/ 3339 h 3569"/>
                    <a:gd name="T14" fmla="*/ 0 w 3329"/>
                    <a:gd name="T15" fmla="*/ 3136 h 3569"/>
                    <a:gd name="T16" fmla="*/ 299 w 3329"/>
                    <a:gd name="T17" fmla="*/ 2922 h 3569"/>
                    <a:gd name="T18" fmla="*/ 540 w 3329"/>
                    <a:gd name="T19" fmla="*/ 2803 h 3569"/>
                    <a:gd name="T20" fmla="*/ 1125 w 3329"/>
                    <a:gd name="T21" fmla="*/ 2398 h 3569"/>
                    <a:gd name="T22" fmla="*/ 1660 w 3329"/>
                    <a:gd name="T23" fmla="*/ 2100 h 3569"/>
                    <a:gd name="T24" fmla="*/ 1827 w 3329"/>
                    <a:gd name="T25" fmla="*/ 1932 h 3569"/>
                    <a:gd name="T26" fmla="*/ 1779 w 3329"/>
                    <a:gd name="T27" fmla="*/ 1687 h 3569"/>
                    <a:gd name="T28" fmla="*/ 1756 w 3329"/>
                    <a:gd name="T29" fmla="*/ 1576 h 3569"/>
                    <a:gd name="T30" fmla="*/ 1927 w 3329"/>
                    <a:gd name="T31" fmla="*/ 1235 h 3569"/>
                    <a:gd name="T32" fmla="*/ 1826 w 3329"/>
                    <a:gd name="T33" fmla="*/ 1163 h 3569"/>
                    <a:gd name="T34" fmla="*/ 1596 w 3329"/>
                    <a:gd name="T35" fmla="*/ 1220 h 3569"/>
                    <a:gd name="T36" fmla="*/ 1531 w 3329"/>
                    <a:gd name="T37" fmla="*/ 1736 h 3569"/>
                    <a:gd name="T38" fmla="*/ 1287 w 3329"/>
                    <a:gd name="T39" fmla="*/ 2110 h 3569"/>
                    <a:gd name="T40" fmla="*/ 1055 w 3329"/>
                    <a:gd name="T41" fmla="*/ 2164 h 3569"/>
                    <a:gd name="T42" fmla="*/ 918 w 3329"/>
                    <a:gd name="T43" fmla="*/ 1865 h 3569"/>
                    <a:gd name="T44" fmla="*/ 940 w 3329"/>
                    <a:gd name="T45" fmla="*/ 1212 h 3569"/>
                    <a:gd name="T46" fmla="*/ 940 w 3329"/>
                    <a:gd name="T47" fmla="*/ 998 h 3569"/>
                    <a:gd name="T48" fmla="*/ 956 w 3329"/>
                    <a:gd name="T49" fmla="*/ 735 h 3569"/>
                    <a:gd name="T50" fmla="*/ 1094 w 3329"/>
                    <a:gd name="T51" fmla="*/ 604 h 3569"/>
                    <a:gd name="T52" fmla="*/ 1395 w 3329"/>
                    <a:gd name="T53" fmla="*/ 775 h 3569"/>
                    <a:gd name="T54" fmla="*/ 1563 w 3329"/>
                    <a:gd name="T55" fmla="*/ 710 h 3569"/>
                    <a:gd name="T56" fmla="*/ 1858 w 3329"/>
                    <a:gd name="T57" fmla="*/ 536 h 3569"/>
                    <a:gd name="T58" fmla="*/ 2237 w 3329"/>
                    <a:gd name="T59" fmla="*/ 247 h 3569"/>
                    <a:gd name="T60" fmla="*/ 2446 w 3329"/>
                    <a:gd name="T61" fmla="*/ 131 h 3569"/>
                    <a:gd name="T62" fmla="*/ 3005 w 3329"/>
                    <a:gd name="T63" fmla="*/ 7 h 3569"/>
                    <a:gd name="T64" fmla="*/ 3252 w 3329"/>
                    <a:gd name="T65" fmla="*/ 19 h 3569"/>
                    <a:gd name="T66" fmla="*/ 3327 w 3329"/>
                    <a:gd name="T67" fmla="*/ 179 h 3569"/>
                    <a:gd name="T68" fmla="*/ 2975 w 3329"/>
                    <a:gd name="T69" fmla="*/ 458 h 3569"/>
                    <a:gd name="T70" fmla="*/ 2894 w 3329"/>
                    <a:gd name="T71" fmla="*/ 518 h 3569"/>
                    <a:gd name="T72" fmla="*/ 2402 w 3329"/>
                    <a:gd name="T73" fmla="*/ 1069 h 3569"/>
                    <a:gd name="T74" fmla="*/ 2241 w 3329"/>
                    <a:gd name="T75" fmla="*/ 1168 h 3569"/>
                    <a:gd name="T76" fmla="*/ 2222 w 3329"/>
                    <a:gd name="T77" fmla="*/ 1277 h 3569"/>
                    <a:gd name="T78" fmla="*/ 2428 w 3329"/>
                    <a:gd name="T79" fmla="*/ 1260 h 3569"/>
                    <a:gd name="T80" fmla="*/ 2561 w 3329"/>
                    <a:gd name="T81" fmla="*/ 1159 h 3569"/>
                    <a:gd name="T82" fmla="*/ 2904 w 3329"/>
                    <a:gd name="T83" fmla="*/ 1186 h 3569"/>
                    <a:gd name="T84" fmla="*/ 2909 w 3329"/>
                    <a:gd name="T85" fmla="*/ 1364 h 3569"/>
                    <a:gd name="T86" fmla="*/ 2721 w 3329"/>
                    <a:gd name="T87" fmla="*/ 1547 h 3569"/>
                    <a:gd name="T88" fmla="*/ 2336 w 3329"/>
                    <a:gd name="T89" fmla="*/ 1674 h 3569"/>
                    <a:gd name="T90" fmla="*/ 2064 w 3329"/>
                    <a:gd name="T91" fmla="*/ 1772 h 3569"/>
                    <a:gd name="T92" fmla="*/ 2010 w 3329"/>
                    <a:gd name="T93" fmla="*/ 1967 h 3569"/>
                    <a:gd name="T94" fmla="*/ 2060 w 3329"/>
                    <a:gd name="T95" fmla="*/ 2133 h 3569"/>
                    <a:gd name="T96" fmla="*/ 2144 w 3329"/>
                    <a:gd name="T97" fmla="*/ 2424 h 3569"/>
                    <a:gd name="T98" fmla="*/ 2220 w 3329"/>
                    <a:gd name="T99" fmla="*/ 2799 h 3569"/>
                    <a:gd name="T100" fmla="*/ 2205 w 3329"/>
                    <a:gd name="T101" fmla="*/ 3249 h 3569"/>
                    <a:gd name="T102" fmla="*/ 1975 w 3329"/>
                    <a:gd name="T103" fmla="*/ 3534 h 3569"/>
                    <a:gd name="T104" fmla="*/ 1757 w 3329"/>
                    <a:gd name="T105" fmla="*/ 3416 h 3569"/>
                    <a:gd name="T106" fmla="*/ 1521 w 3329"/>
                    <a:gd name="T107" fmla="*/ 2982 h 3569"/>
                    <a:gd name="T108" fmla="*/ 1584 w 3329"/>
                    <a:gd name="T109" fmla="*/ 2820 h 3569"/>
                    <a:gd name="T110" fmla="*/ 1739 w 3329"/>
                    <a:gd name="T111" fmla="*/ 2780 h 3569"/>
                    <a:gd name="T112" fmla="*/ 1849 w 3329"/>
                    <a:gd name="T113" fmla="*/ 2463 h 3569"/>
                    <a:gd name="T114" fmla="*/ 1841 w 3329"/>
                    <a:gd name="T115" fmla="*/ 2333 h 35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3329" h="3569">
                      <a:moveTo>
                        <a:pt x="1841" y="2333"/>
                      </a:moveTo>
                      <a:cubicBezTo>
                        <a:pt x="1796" y="2345"/>
                        <a:pt x="1770" y="2369"/>
                        <a:pt x="1746" y="2393"/>
                      </a:cubicBezTo>
                      <a:cubicBezTo>
                        <a:pt x="1716" y="2423"/>
                        <a:pt x="1687" y="2454"/>
                        <a:pt x="1660" y="2487"/>
                      </a:cubicBezTo>
                      <a:cubicBezTo>
                        <a:pt x="1594" y="2568"/>
                        <a:pt x="1521" y="2642"/>
                        <a:pt x="1441" y="2708"/>
                      </a:cubicBezTo>
                      <a:cubicBezTo>
                        <a:pt x="1410" y="2733"/>
                        <a:pt x="1381" y="2761"/>
                        <a:pt x="1350" y="2786"/>
                      </a:cubicBezTo>
                      <a:cubicBezTo>
                        <a:pt x="1327" y="2804"/>
                        <a:pt x="1302" y="2820"/>
                        <a:pt x="1279" y="2837"/>
                      </a:cubicBezTo>
                      <a:cubicBezTo>
                        <a:pt x="1243" y="2865"/>
                        <a:pt x="1205" y="2890"/>
                        <a:pt x="1173" y="2921"/>
                      </a:cubicBezTo>
                      <a:cubicBezTo>
                        <a:pt x="1078" y="3011"/>
                        <a:pt x="987" y="3104"/>
                        <a:pt x="893" y="3195"/>
                      </a:cubicBezTo>
                      <a:cubicBezTo>
                        <a:pt x="836" y="3251"/>
                        <a:pt x="779" y="3307"/>
                        <a:pt x="729" y="3370"/>
                      </a:cubicBezTo>
                      <a:cubicBezTo>
                        <a:pt x="703" y="3403"/>
                        <a:pt x="669" y="3429"/>
                        <a:pt x="636" y="3457"/>
                      </a:cubicBezTo>
                      <a:cubicBezTo>
                        <a:pt x="618" y="3472"/>
                        <a:pt x="596" y="3482"/>
                        <a:pt x="577" y="3497"/>
                      </a:cubicBezTo>
                      <a:cubicBezTo>
                        <a:pt x="488" y="3569"/>
                        <a:pt x="385" y="3564"/>
                        <a:pt x="281" y="3549"/>
                      </a:cubicBezTo>
                      <a:cubicBezTo>
                        <a:pt x="241" y="3542"/>
                        <a:pt x="214" y="3519"/>
                        <a:pt x="197" y="3482"/>
                      </a:cubicBezTo>
                      <a:cubicBezTo>
                        <a:pt x="175" y="3434"/>
                        <a:pt x="151" y="3386"/>
                        <a:pt x="126" y="3339"/>
                      </a:cubicBezTo>
                      <a:cubicBezTo>
                        <a:pt x="94" y="3278"/>
                        <a:pt x="65" y="3215"/>
                        <a:pt x="14" y="3165"/>
                      </a:cubicBezTo>
                      <a:cubicBezTo>
                        <a:pt x="7" y="3159"/>
                        <a:pt x="5" y="3147"/>
                        <a:pt x="0" y="3136"/>
                      </a:cubicBezTo>
                      <a:cubicBezTo>
                        <a:pt x="16" y="3103"/>
                        <a:pt x="47" y="3085"/>
                        <a:pt x="70" y="3060"/>
                      </a:cubicBezTo>
                      <a:cubicBezTo>
                        <a:pt x="132" y="2989"/>
                        <a:pt x="209" y="2946"/>
                        <a:pt x="299" y="2922"/>
                      </a:cubicBezTo>
                      <a:cubicBezTo>
                        <a:pt x="324" y="2916"/>
                        <a:pt x="348" y="2904"/>
                        <a:pt x="373" y="2895"/>
                      </a:cubicBezTo>
                      <a:cubicBezTo>
                        <a:pt x="434" y="2872"/>
                        <a:pt x="489" y="2842"/>
                        <a:pt x="540" y="2803"/>
                      </a:cubicBezTo>
                      <a:cubicBezTo>
                        <a:pt x="659" y="2712"/>
                        <a:pt x="784" y="2630"/>
                        <a:pt x="910" y="2551"/>
                      </a:cubicBezTo>
                      <a:cubicBezTo>
                        <a:pt x="985" y="2505"/>
                        <a:pt x="1057" y="2454"/>
                        <a:pt x="1125" y="2398"/>
                      </a:cubicBezTo>
                      <a:cubicBezTo>
                        <a:pt x="1206" y="2332"/>
                        <a:pt x="1295" y="2281"/>
                        <a:pt x="1391" y="2238"/>
                      </a:cubicBezTo>
                      <a:cubicBezTo>
                        <a:pt x="1482" y="2196"/>
                        <a:pt x="1572" y="2149"/>
                        <a:pt x="1660" y="2100"/>
                      </a:cubicBezTo>
                      <a:cubicBezTo>
                        <a:pt x="1709" y="2072"/>
                        <a:pt x="1751" y="2035"/>
                        <a:pt x="1796" y="2002"/>
                      </a:cubicBezTo>
                      <a:cubicBezTo>
                        <a:pt x="1820" y="1984"/>
                        <a:pt x="1828" y="1961"/>
                        <a:pt x="1827" y="1932"/>
                      </a:cubicBezTo>
                      <a:cubicBezTo>
                        <a:pt x="1825" y="1900"/>
                        <a:pt x="1824" y="1868"/>
                        <a:pt x="1824" y="1836"/>
                      </a:cubicBezTo>
                      <a:cubicBezTo>
                        <a:pt x="1823" y="1782"/>
                        <a:pt x="1818" y="1731"/>
                        <a:pt x="1779" y="1687"/>
                      </a:cubicBezTo>
                      <a:cubicBezTo>
                        <a:pt x="1765" y="1672"/>
                        <a:pt x="1760" y="1649"/>
                        <a:pt x="1752" y="1630"/>
                      </a:cubicBezTo>
                      <a:cubicBezTo>
                        <a:pt x="1745" y="1612"/>
                        <a:pt x="1747" y="1594"/>
                        <a:pt x="1756" y="1576"/>
                      </a:cubicBezTo>
                      <a:cubicBezTo>
                        <a:pt x="1798" y="1487"/>
                        <a:pt x="1837" y="1397"/>
                        <a:pt x="1880" y="1308"/>
                      </a:cubicBezTo>
                      <a:cubicBezTo>
                        <a:pt x="1892" y="1282"/>
                        <a:pt x="1912" y="1259"/>
                        <a:pt x="1927" y="1235"/>
                      </a:cubicBezTo>
                      <a:cubicBezTo>
                        <a:pt x="1935" y="1222"/>
                        <a:pt x="1942" y="1209"/>
                        <a:pt x="1952" y="1190"/>
                      </a:cubicBezTo>
                      <a:cubicBezTo>
                        <a:pt x="1908" y="1172"/>
                        <a:pt x="1867" y="1163"/>
                        <a:pt x="1826" y="1163"/>
                      </a:cubicBezTo>
                      <a:cubicBezTo>
                        <a:pt x="1764" y="1163"/>
                        <a:pt x="1704" y="1175"/>
                        <a:pt x="1645" y="1195"/>
                      </a:cubicBezTo>
                      <a:cubicBezTo>
                        <a:pt x="1628" y="1201"/>
                        <a:pt x="1612" y="1211"/>
                        <a:pt x="1596" y="1220"/>
                      </a:cubicBezTo>
                      <a:cubicBezTo>
                        <a:pt x="1563" y="1238"/>
                        <a:pt x="1547" y="1265"/>
                        <a:pt x="1546" y="1304"/>
                      </a:cubicBezTo>
                      <a:cubicBezTo>
                        <a:pt x="1542" y="1448"/>
                        <a:pt x="1534" y="1592"/>
                        <a:pt x="1531" y="1736"/>
                      </a:cubicBezTo>
                      <a:cubicBezTo>
                        <a:pt x="1529" y="1829"/>
                        <a:pt x="1502" y="1908"/>
                        <a:pt x="1427" y="1967"/>
                      </a:cubicBezTo>
                      <a:cubicBezTo>
                        <a:pt x="1374" y="2008"/>
                        <a:pt x="1328" y="2056"/>
                        <a:pt x="1287" y="2110"/>
                      </a:cubicBezTo>
                      <a:cubicBezTo>
                        <a:pt x="1249" y="2160"/>
                        <a:pt x="1194" y="2187"/>
                        <a:pt x="1128" y="2189"/>
                      </a:cubicBezTo>
                      <a:cubicBezTo>
                        <a:pt x="1100" y="2190"/>
                        <a:pt x="1076" y="2182"/>
                        <a:pt x="1055" y="2164"/>
                      </a:cubicBezTo>
                      <a:cubicBezTo>
                        <a:pt x="1020" y="2134"/>
                        <a:pt x="995" y="2096"/>
                        <a:pt x="975" y="2055"/>
                      </a:cubicBezTo>
                      <a:cubicBezTo>
                        <a:pt x="944" y="1995"/>
                        <a:pt x="927" y="1931"/>
                        <a:pt x="918" y="1865"/>
                      </a:cubicBezTo>
                      <a:cubicBezTo>
                        <a:pt x="902" y="1754"/>
                        <a:pt x="892" y="1643"/>
                        <a:pt x="907" y="1530"/>
                      </a:cubicBezTo>
                      <a:cubicBezTo>
                        <a:pt x="920" y="1425"/>
                        <a:pt x="930" y="1319"/>
                        <a:pt x="940" y="1212"/>
                      </a:cubicBezTo>
                      <a:cubicBezTo>
                        <a:pt x="942" y="1184"/>
                        <a:pt x="939" y="1154"/>
                        <a:pt x="937" y="1125"/>
                      </a:cubicBezTo>
                      <a:cubicBezTo>
                        <a:pt x="933" y="1082"/>
                        <a:pt x="933" y="1041"/>
                        <a:pt x="940" y="998"/>
                      </a:cubicBezTo>
                      <a:cubicBezTo>
                        <a:pt x="948" y="948"/>
                        <a:pt x="945" y="897"/>
                        <a:pt x="948" y="846"/>
                      </a:cubicBezTo>
                      <a:cubicBezTo>
                        <a:pt x="950" y="809"/>
                        <a:pt x="952" y="772"/>
                        <a:pt x="956" y="735"/>
                      </a:cubicBezTo>
                      <a:cubicBezTo>
                        <a:pt x="960" y="702"/>
                        <a:pt x="979" y="676"/>
                        <a:pt x="1007" y="658"/>
                      </a:cubicBezTo>
                      <a:cubicBezTo>
                        <a:pt x="1036" y="640"/>
                        <a:pt x="1066" y="622"/>
                        <a:pt x="1094" y="604"/>
                      </a:cubicBezTo>
                      <a:cubicBezTo>
                        <a:pt x="1145" y="625"/>
                        <a:pt x="1190" y="649"/>
                        <a:pt x="1229" y="681"/>
                      </a:cubicBezTo>
                      <a:cubicBezTo>
                        <a:pt x="1279" y="723"/>
                        <a:pt x="1337" y="748"/>
                        <a:pt x="1395" y="775"/>
                      </a:cubicBezTo>
                      <a:cubicBezTo>
                        <a:pt x="1424" y="788"/>
                        <a:pt x="1453" y="787"/>
                        <a:pt x="1479" y="770"/>
                      </a:cubicBezTo>
                      <a:cubicBezTo>
                        <a:pt x="1508" y="751"/>
                        <a:pt x="1538" y="733"/>
                        <a:pt x="1563" y="710"/>
                      </a:cubicBezTo>
                      <a:cubicBezTo>
                        <a:pt x="1622" y="658"/>
                        <a:pt x="1687" y="618"/>
                        <a:pt x="1758" y="586"/>
                      </a:cubicBezTo>
                      <a:cubicBezTo>
                        <a:pt x="1792" y="571"/>
                        <a:pt x="1826" y="555"/>
                        <a:pt x="1858" y="536"/>
                      </a:cubicBezTo>
                      <a:cubicBezTo>
                        <a:pt x="1889" y="516"/>
                        <a:pt x="1921" y="495"/>
                        <a:pt x="1946" y="468"/>
                      </a:cubicBezTo>
                      <a:cubicBezTo>
                        <a:pt x="2030" y="377"/>
                        <a:pt x="2128" y="305"/>
                        <a:pt x="2237" y="247"/>
                      </a:cubicBezTo>
                      <a:cubicBezTo>
                        <a:pt x="2272" y="229"/>
                        <a:pt x="2309" y="212"/>
                        <a:pt x="2343" y="192"/>
                      </a:cubicBezTo>
                      <a:cubicBezTo>
                        <a:pt x="2378" y="173"/>
                        <a:pt x="2415" y="156"/>
                        <a:pt x="2446" y="131"/>
                      </a:cubicBezTo>
                      <a:cubicBezTo>
                        <a:pt x="2531" y="62"/>
                        <a:pt x="2629" y="37"/>
                        <a:pt x="2734" y="29"/>
                      </a:cubicBezTo>
                      <a:cubicBezTo>
                        <a:pt x="2825" y="23"/>
                        <a:pt x="2915" y="16"/>
                        <a:pt x="3005" y="7"/>
                      </a:cubicBezTo>
                      <a:cubicBezTo>
                        <a:pt x="3077" y="0"/>
                        <a:pt x="3149" y="6"/>
                        <a:pt x="3220" y="14"/>
                      </a:cubicBezTo>
                      <a:cubicBezTo>
                        <a:pt x="3231" y="15"/>
                        <a:pt x="3242" y="16"/>
                        <a:pt x="3252" y="19"/>
                      </a:cubicBezTo>
                      <a:cubicBezTo>
                        <a:pt x="3308" y="33"/>
                        <a:pt x="3321" y="49"/>
                        <a:pt x="3324" y="107"/>
                      </a:cubicBezTo>
                      <a:cubicBezTo>
                        <a:pt x="3326" y="131"/>
                        <a:pt x="3325" y="155"/>
                        <a:pt x="3327" y="179"/>
                      </a:cubicBezTo>
                      <a:cubicBezTo>
                        <a:pt x="3329" y="215"/>
                        <a:pt x="3313" y="242"/>
                        <a:pt x="3283" y="258"/>
                      </a:cubicBezTo>
                      <a:cubicBezTo>
                        <a:pt x="3175" y="317"/>
                        <a:pt x="3077" y="390"/>
                        <a:pt x="2975" y="458"/>
                      </a:cubicBezTo>
                      <a:cubicBezTo>
                        <a:pt x="2966" y="464"/>
                        <a:pt x="2956" y="469"/>
                        <a:pt x="2946" y="472"/>
                      </a:cubicBezTo>
                      <a:cubicBezTo>
                        <a:pt x="2921" y="479"/>
                        <a:pt x="2907" y="496"/>
                        <a:pt x="2894" y="518"/>
                      </a:cubicBezTo>
                      <a:cubicBezTo>
                        <a:pt x="2803" y="683"/>
                        <a:pt x="2681" y="823"/>
                        <a:pt x="2537" y="943"/>
                      </a:cubicBezTo>
                      <a:cubicBezTo>
                        <a:pt x="2490" y="983"/>
                        <a:pt x="2446" y="1026"/>
                        <a:pt x="2402" y="1069"/>
                      </a:cubicBezTo>
                      <a:cubicBezTo>
                        <a:pt x="2374" y="1097"/>
                        <a:pt x="2345" y="1123"/>
                        <a:pt x="2305" y="1135"/>
                      </a:cubicBezTo>
                      <a:cubicBezTo>
                        <a:pt x="2282" y="1142"/>
                        <a:pt x="2261" y="1155"/>
                        <a:pt x="2241" y="1168"/>
                      </a:cubicBezTo>
                      <a:cubicBezTo>
                        <a:pt x="2205" y="1190"/>
                        <a:pt x="2194" y="1209"/>
                        <a:pt x="2179" y="1270"/>
                      </a:cubicBezTo>
                      <a:cubicBezTo>
                        <a:pt x="2193" y="1272"/>
                        <a:pt x="2208" y="1278"/>
                        <a:pt x="2222" y="1277"/>
                      </a:cubicBezTo>
                      <a:cubicBezTo>
                        <a:pt x="2283" y="1274"/>
                        <a:pt x="2344" y="1270"/>
                        <a:pt x="2405" y="1265"/>
                      </a:cubicBezTo>
                      <a:cubicBezTo>
                        <a:pt x="2413" y="1265"/>
                        <a:pt x="2421" y="1262"/>
                        <a:pt x="2428" y="1260"/>
                      </a:cubicBezTo>
                      <a:cubicBezTo>
                        <a:pt x="2432" y="1256"/>
                        <a:pt x="2437" y="1253"/>
                        <a:pt x="2439" y="1248"/>
                      </a:cubicBezTo>
                      <a:cubicBezTo>
                        <a:pt x="2480" y="1157"/>
                        <a:pt x="2466" y="1169"/>
                        <a:pt x="2561" y="1159"/>
                      </a:cubicBezTo>
                      <a:cubicBezTo>
                        <a:pt x="2659" y="1149"/>
                        <a:pt x="2758" y="1153"/>
                        <a:pt x="2857" y="1151"/>
                      </a:cubicBezTo>
                      <a:cubicBezTo>
                        <a:pt x="2881" y="1150"/>
                        <a:pt x="2895" y="1164"/>
                        <a:pt x="2904" y="1186"/>
                      </a:cubicBezTo>
                      <a:cubicBezTo>
                        <a:pt x="2922" y="1232"/>
                        <a:pt x="2926" y="1279"/>
                        <a:pt x="2923" y="1328"/>
                      </a:cubicBezTo>
                      <a:cubicBezTo>
                        <a:pt x="2922" y="1340"/>
                        <a:pt x="2916" y="1354"/>
                        <a:pt x="2909" y="1364"/>
                      </a:cubicBezTo>
                      <a:cubicBezTo>
                        <a:pt x="2889" y="1389"/>
                        <a:pt x="2869" y="1414"/>
                        <a:pt x="2847" y="1436"/>
                      </a:cubicBezTo>
                      <a:cubicBezTo>
                        <a:pt x="2806" y="1475"/>
                        <a:pt x="2768" y="1519"/>
                        <a:pt x="2721" y="1547"/>
                      </a:cubicBezTo>
                      <a:cubicBezTo>
                        <a:pt x="2674" y="1574"/>
                        <a:pt x="2617" y="1584"/>
                        <a:pt x="2564" y="1601"/>
                      </a:cubicBezTo>
                      <a:cubicBezTo>
                        <a:pt x="2488" y="1626"/>
                        <a:pt x="2411" y="1648"/>
                        <a:pt x="2336" y="1674"/>
                      </a:cubicBezTo>
                      <a:cubicBezTo>
                        <a:pt x="2306" y="1685"/>
                        <a:pt x="2277" y="1700"/>
                        <a:pt x="2251" y="1718"/>
                      </a:cubicBezTo>
                      <a:cubicBezTo>
                        <a:pt x="2194" y="1756"/>
                        <a:pt x="2135" y="1780"/>
                        <a:pt x="2064" y="1772"/>
                      </a:cubicBezTo>
                      <a:cubicBezTo>
                        <a:pt x="2023" y="1768"/>
                        <a:pt x="2012" y="1782"/>
                        <a:pt x="2013" y="1823"/>
                      </a:cubicBezTo>
                      <a:cubicBezTo>
                        <a:pt x="2015" y="1871"/>
                        <a:pt x="2016" y="1919"/>
                        <a:pt x="2010" y="1967"/>
                      </a:cubicBezTo>
                      <a:cubicBezTo>
                        <a:pt x="2007" y="1992"/>
                        <a:pt x="2015" y="2019"/>
                        <a:pt x="2023" y="2044"/>
                      </a:cubicBezTo>
                      <a:cubicBezTo>
                        <a:pt x="2033" y="2074"/>
                        <a:pt x="2049" y="2103"/>
                        <a:pt x="2060" y="2133"/>
                      </a:cubicBezTo>
                      <a:cubicBezTo>
                        <a:pt x="2075" y="2173"/>
                        <a:pt x="2088" y="2213"/>
                        <a:pt x="2100" y="2254"/>
                      </a:cubicBezTo>
                      <a:cubicBezTo>
                        <a:pt x="2116" y="2310"/>
                        <a:pt x="2130" y="2367"/>
                        <a:pt x="2144" y="2424"/>
                      </a:cubicBezTo>
                      <a:cubicBezTo>
                        <a:pt x="2153" y="2463"/>
                        <a:pt x="2163" y="2502"/>
                        <a:pt x="2166" y="2541"/>
                      </a:cubicBezTo>
                      <a:cubicBezTo>
                        <a:pt x="2172" y="2630"/>
                        <a:pt x="2192" y="2715"/>
                        <a:pt x="2220" y="2799"/>
                      </a:cubicBezTo>
                      <a:cubicBezTo>
                        <a:pt x="2234" y="2843"/>
                        <a:pt x="2240" y="2886"/>
                        <a:pt x="2239" y="2932"/>
                      </a:cubicBezTo>
                      <a:cubicBezTo>
                        <a:pt x="2238" y="3039"/>
                        <a:pt x="2234" y="3145"/>
                        <a:pt x="2205" y="3249"/>
                      </a:cubicBezTo>
                      <a:cubicBezTo>
                        <a:pt x="2198" y="3272"/>
                        <a:pt x="2191" y="3295"/>
                        <a:pt x="2184" y="3318"/>
                      </a:cubicBezTo>
                      <a:cubicBezTo>
                        <a:pt x="2152" y="3426"/>
                        <a:pt x="2076" y="3492"/>
                        <a:pt x="1975" y="3534"/>
                      </a:cubicBezTo>
                      <a:cubicBezTo>
                        <a:pt x="1951" y="3544"/>
                        <a:pt x="1930" y="3546"/>
                        <a:pt x="1905" y="3539"/>
                      </a:cubicBezTo>
                      <a:cubicBezTo>
                        <a:pt x="1839" y="3519"/>
                        <a:pt x="1787" y="3485"/>
                        <a:pt x="1757" y="3416"/>
                      </a:cubicBezTo>
                      <a:cubicBezTo>
                        <a:pt x="1734" y="3363"/>
                        <a:pt x="1701" y="3314"/>
                        <a:pt x="1671" y="3264"/>
                      </a:cubicBezTo>
                      <a:cubicBezTo>
                        <a:pt x="1615" y="3173"/>
                        <a:pt x="1560" y="3081"/>
                        <a:pt x="1521" y="2982"/>
                      </a:cubicBezTo>
                      <a:cubicBezTo>
                        <a:pt x="1510" y="2952"/>
                        <a:pt x="1501" y="2921"/>
                        <a:pt x="1492" y="2895"/>
                      </a:cubicBezTo>
                      <a:cubicBezTo>
                        <a:pt x="1507" y="2845"/>
                        <a:pt x="1546" y="2832"/>
                        <a:pt x="1584" y="2820"/>
                      </a:cubicBezTo>
                      <a:cubicBezTo>
                        <a:pt x="1615" y="2810"/>
                        <a:pt x="1647" y="2806"/>
                        <a:pt x="1678" y="2799"/>
                      </a:cubicBezTo>
                      <a:cubicBezTo>
                        <a:pt x="1698" y="2793"/>
                        <a:pt x="1719" y="2787"/>
                        <a:pt x="1739" y="2780"/>
                      </a:cubicBezTo>
                      <a:cubicBezTo>
                        <a:pt x="1777" y="2767"/>
                        <a:pt x="1798" y="2740"/>
                        <a:pt x="1805" y="2699"/>
                      </a:cubicBezTo>
                      <a:cubicBezTo>
                        <a:pt x="1818" y="2620"/>
                        <a:pt x="1835" y="2542"/>
                        <a:pt x="1849" y="2463"/>
                      </a:cubicBezTo>
                      <a:cubicBezTo>
                        <a:pt x="1853" y="2434"/>
                        <a:pt x="1854" y="2405"/>
                        <a:pt x="1854" y="2375"/>
                      </a:cubicBezTo>
                      <a:cubicBezTo>
                        <a:pt x="1854" y="2363"/>
                        <a:pt x="1847" y="2351"/>
                        <a:pt x="1841" y="23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800">
                    <a:solidFill>
                      <a:schemeClr val="bg1"/>
                    </a:solidFill>
                    <a:latin typeface="+mn-ea"/>
                  </a:endParaRPr>
                </a:p>
              </p:txBody>
            </p:sp>
            <p:sp>
              <p:nvSpPr>
                <p:cNvPr id="422" name="Freeform 47"/>
                <p:cNvSpPr/>
                <p:nvPr userDrawn="1"/>
              </p:nvSpPr>
              <p:spPr bwMode="auto">
                <a:xfrm>
                  <a:off x="4097335" y="-1539873"/>
                  <a:ext cx="2089147" cy="1346197"/>
                </a:xfrm>
                <a:custGeom>
                  <a:avLst/>
                  <a:gdLst>
                    <a:gd name="T0" fmla="*/ 1294 w 5019"/>
                    <a:gd name="T1" fmla="*/ 35 h 3229"/>
                    <a:gd name="T2" fmla="*/ 1577 w 5019"/>
                    <a:gd name="T3" fmla="*/ 151 h 3229"/>
                    <a:gd name="T4" fmla="*/ 1969 w 5019"/>
                    <a:gd name="T5" fmla="*/ 603 h 3229"/>
                    <a:gd name="T6" fmla="*/ 2194 w 5019"/>
                    <a:gd name="T7" fmla="*/ 707 h 3229"/>
                    <a:gd name="T8" fmla="*/ 2383 w 5019"/>
                    <a:gd name="T9" fmla="*/ 406 h 3229"/>
                    <a:gd name="T10" fmla="*/ 2536 w 5019"/>
                    <a:gd name="T11" fmla="*/ 0 h 3229"/>
                    <a:gd name="T12" fmla="*/ 2904 w 5019"/>
                    <a:gd name="T13" fmla="*/ 265 h 3229"/>
                    <a:gd name="T14" fmla="*/ 2990 w 5019"/>
                    <a:gd name="T15" fmla="*/ 458 h 3229"/>
                    <a:gd name="T16" fmla="*/ 2945 w 5019"/>
                    <a:gd name="T17" fmla="*/ 839 h 3229"/>
                    <a:gd name="T18" fmla="*/ 2628 w 5019"/>
                    <a:gd name="T19" fmla="*/ 1129 h 3229"/>
                    <a:gd name="T20" fmla="*/ 2549 w 5019"/>
                    <a:gd name="T21" fmla="*/ 1254 h 3229"/>
                    <a:gd name="T22" fmla="*/ 2775 w 5019"/>
                    <a:gd name="T23" fmla="*/ 1542 h 3229"/>
                    <a:gd name="T24" fmla="*/ 3954 w 5019"/>
                    <a:gd name="T25" fmla="*/ 2597 h 3229"/>
                    <a:gd name="T26" fmla="*/ 4852 w 5019"/>
                    <a:gd name="T27" fmla="*/ 3048 h 3229"/>
                    <a:gd name="T28" fmla="*/ 5010 w 5019"/>
                    <a:gd name="T29" fmla="*/ 3190 h 3229"/>
                    <a:gd name="T30" fmla="*/ 4623 w 5019"/>
                    <a:gd name="T31" fmla="*/ 3193 h 3229"/>
                    <a:gd name="T32" fmla="*/ 4189 w 5019"/>
                    <a:gd name="T33" fmla="*/ 3143 h 3229"/>
                    <a:gd name="T34" fmla="*/ 3471 w 5019"/>
                    <a:gd name="T35" fmla="*/ 3191 h 3229"/>
                    <a:gd name="T36" fmla="*/ 3111 w 5019"/>
                    <a:gd name="T37" fmla="*/ 2949 h 3229"/>
                    <a:gd name="T38" fmla="*/ 2717 w 5019"/>
                    <a:gd name="T39" fmla="*/ 2472 h 3229"/>
                    <a:gd name="T40" fmla="*/ 2559 w 5019"/>
                    <a:gd name="T41" fmla="*/ 1796 h 3229"/>
                    <a:gd name="T42" fmla="*/ 2288 w 5019"/>
                    <a:gd name="T43" fmla="*/ 1494 h 3229"/>
                    <a:gd name="T44" fmla="*/ 2062 w 5019"/>
                    <a:gd name="T45" fmla="*/ 1596 h 3229"/>
                    <a:gd name="T46" fmla="*/ 879 w 5019"/>
                    <a:gd name="T47" fmla="*/ 2654 h 3229"/>
                    <a:gd name="T48" fmla="*/ 170 w 5019"/>
                    <a:gd name="T49" fmla="*/ 2946 h 3229"/>
                    <a:gd name="T50" fmla="*/ 0 w 5019"/>
                    <a:gd name="T51" fmla="*/ 2917 h 3229"/>
                    <a:gd name="T52" fmla="*/ 229 w 5019"/>
                    <a:gd name="T53" fmla="*/ 2760 h 3229"/>
                    <a:gd name="T54" fmla="*/ 724 w 5019"/>
                    <a:gd name="T55" fmla="*/ 2502 h 3229"/>
                    <a:gd name="T56" fmla="*/ 1118 w 5019"/>
                    <a:gd name="T57" fmla="*/ 2190 h 3229"/>
                    <a:gd name="T58" fmla="*/ 1522 w 5019"/>
                    <a:gd name="T59" fmla="*/ 1661 h 3229"/>
                    <a:gd name="T60" fmla="*/ 1826 w 5019"/>
                    <a:gd name="T61" fmla="*/ 1195 h 3229"/>
                    <a:gd name="T62" fmla="*/ 1942 w 5019"/>
                    <a:gd name="T63" fmla="*/ 1043 h 3229"/>
                    <a:gd name="T64" fmla="*/ 1884 w 5019"/>
                    <a:gd name="T65" fmla="*/ 826 h 3229"/>
                    <a:gd name="T66" fmla="*/ 1289 w 5019"/>
                    <a:gd name="T67" fmla="*/ 145 h 32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5019" h="3229">
                      <a:moveTo>
                        <a:pt x="1231" y="79"/>
                      </a:moveTo>
                      <a:cubicBezTo>
                        <a:pt x="1248" y="45"/>
                        <a:pt x="1268" y="36"/>
                        <a:pt x="1294" y="35"/>
                      </a:cubicBezTo>
                      <a:cubicBezTo>
                        <a:pt x="1341" y="33"/>
                        <a:pt x="1384" y="44"/>
                        <a:pt x="1427" y="61"/>
                      </a:cubicBezTo>
                      <a:cubicBezTo>
                        <a:pt x="1482" y="82"/>
                        <a:pt x="1531" y="115"/>
                        <a:pt x="1577" y="151"/>
                      </a:cubicBezTo>
                      <a:cubicBezTo>
                        <a:pt x="1648" y="208"/>
                        <a:pt x="1711" y="274"/>
                        <a:pt x="1767" y="344"/>
                      </a:cubicBezTo>
                      <a:cubicBezTo>
                        <a:pt x="1836" y="430"/>
                        <a:pt x="1901" y="517"/>
                        <a:pt x="1969" y="603"/>
                      </a:cubicBezTo>
                      <a:cubicBezTo>
                        <a:pt x="1995" y="637"/>
                        <a:pt x="2022" y="670"/>
                        <a:pt x="2053" y="700"/>
                      </a:cubicBezTo>
                      <a:cubicBezTo>
                        <a:pt x="2103" y="748"/>
                        <a:pt x="2140" y="751"/>
                        <a:pt x="2194" y="707"/>
                      </a:cubicBezTo>
                      <a:cubicBezTo>
                        <a:pt x="2227" y="680"/>
                        <a:pt x="2257" y="648"/>
                        <a:pt x="2278" y="612"/>
                      </a:cubicBezTo>
                      <a:cubicBezTo>
                        <a:pt x="2318" y="546"/>
                        <a:pt x="2354" y="477"/>
                        <a:pt x="2383" y="406"/>
                      </a:cubicBezTo>
                      <a:cubicBezTo>
                        <a:pt x="2425" y="305"/>
                        <a:pt x="2459" y="201"/>
                        <a:pt x="2497" y="99"/>
                      </a:cubicBezTo>
                      <a:cubicBezTo>
                        <a:pt x="2509" y="66"/>
                        <a:pt x="2522" y="35"/>
                        <a:pt x="2536" y="0"/>
                      </a:cubicBezTo>
                      <a:cubicBezTo>
                        <a:pt x="2556" y="6"/>
                        <a:pt x="2572" y="8"/>
                        <a:pt x="2585" y="15"/>
                      </a:cubicBezTo>
                      <a:cubicBezTo>
                        <a:pt x="2706" y="79"/>
                        <a:pt x="2814" y="162"/>
                        <a:pt x="2904" y="265"/>
                      </a:cubicBezTo>
                      <a:cubicBezTo>
                        <a:pt x="2925" y="290"/>
                        <a:pt x="2942" y="317"/>
                        <a:pt x="2959" y="344"/>
                      </a:cubicBezTo>
                      <a:cubicBezTo>
                        <a:pt x="2981" y="378"/>
                        <a:pt x="2991" y="416"/>
                        <a:pt x="2990" y="458"/>
                      </a:cubicBezTo>
                      <a:cubicBezTo>
                        <a:pt x="2990" y="540"/>
                        <a:pt x="2989" y="623"/>
                        <a:pt x="2991" y="706"/>
                      </a:cubicBezTo>
                      <a:cubicBezTo>
                        <a:pt x="2992" y="756"/>
                        <a:pt x="2977" y="801"/>
                        <a:pt x="2945" y="839"/>
                      </a:cubicBezTo>
                      <a:cubicBezTo>
                        <a:pt x="2904" y="887"/>
                        <a:pt x="2860" y="935"/>
                        <a:pt x="2813" y="977"/>
                      </a:cubicBezTo>
                      <a:cubicBezTo>
                        <a:pt x="2754" y="1031"/>
                        <a:pt x="2689" y="1078"/>
                        <a:pt x="2628" y="1129"/>
                      </a:cubicBezTo>
                      <a:cubicBezTo>
                        <a:pt x="2603" y="1150"/>
                        <a:pt x="2580" y="1172"/>
                        <a:pt x="2558" y="1195"/>
                      </a:cubicBezTo>
                      <a:cubicBezTo>
                        <a:pt x="2542" y="1212"/>
                        <a:pt x="2537" y="1233"/>
                        <a:pt x="2549" y="1254"/>
                      </a:cubicBezTo>
                      <a:cubicBezTo>
                        <a:pt x="2566" y="1284"/>
                        <a:pt x="2581" y="1316"/>
                        <a:pt x="2602" y="1343"/>
                      </a:cubicBezTo>
                      <a:cubicBezTo>
                        <a:pt x="2658" y="1411"/>
                        <a:pt x="2715" y="1479"/>
                        <a:pt x="2775" y="1542"/>
                      </a:cubicBezTo>
                      <a:cubicBezTo>
                        <a:pt x="3017" y="1798"/>
                        <a:pt x="3278" y="2034"/>
                        <a:pt x="3542" y="2268"/>
                      </a:cubicBezTo>
                      <a:cubicBezTo>
                        <a:pt x="3673" y="2385"/>
                        <a:pt x="3806" y="2500"/>
                        <a:pt x="3954" y="2597"/>
                      </a:cubicBezTo>
                      <a:cubicBezTo>
                        <a:pt x="4186" y="2749"/>
                        <a:pt x="4432" y="2877"/>
                        <a:pt x="4690" y="2981"/>
                      </a:cubicBezTo>
                      <a:cubicBezTo>
                        <a:pt x="4744" y="3003"/>
                        <a:pt x="4798" y="3025"/>
                        <a:pt x="4852" y="3048"/>
                      </a:cubicBezTo>
                      <a:cubicBezTo>
                        <a:pt x="4901" y="3070"/>
                        <a:pt x="4946" y="3099"/>
                        <a:pt x="4984" y="3137"/>
                      </a:cubicBezTo>
                      <a:cubicBezTo>
                        <a:pt x="4999" y="3151"/>
                        <a:pt x="5019" y="3165"/>
                        <a:pt x="5010" y="3190"/>
                      </a:cubicBezTo>
                      <a:cubicBezTo>
                        <a:pt x="5000" y="3214"/>
                        <a:pt x="4979" y="3217"/>
                        <a:pt x="4956" y="3217"/>
                      </a:cubicBezTo>
                      <a:cubicBezTo>
                        <a:pt x="4845" y="3218"/>
                        <a:pt x="4733" y="3218"/>
                        <a:pt x="4623" y="3193"/>
                      </a:cubicBezTo>
                      <a:cubicBezTo>
                        <a:pt x="4516" y="3169"/>
                        <a:pt x="4408" y="3155"/>
                        <a:pt x="4300" y="3138"/>
                      </a:cubicBezTo>
                      <a:cubicBezTo>
                        <a:pt x="4263" y="3132"/>
                        <a:pt x="4226" y="3135"/>
                        <a:pt x="4189" y="3143"/>
                      </a:cubicBezTo>
                      <a:cubicBezTo>
                        <a:pt x="4090" y="3165"/>
                        <a:pt x="3991" y="3184"/>
                        <a:pt x="3891" y="3203"/>
                      </a:cubicBezTo>
                      <a:cubicBezTo>
                        <a:pt x="3750" y="3229"/>
                        <a:pt x="3610" y="3222"/>
                        <a:pt x="3471" y="3191"/>
                      </a:cubicBezTo>
                      <a:cubicBezTo>
                        <a:pt x="3394" y="3174"/>
                        <a:pt x="3325" y="3138"/>
                        <a:pt x="3265" y="3088"/>
                      </a:cubicBezTo>
                      <a:cubicBezTo>
                        <a:pt x="3212" y="3044"/>
                        <a:pt x="3159" y="2999"/>
                        <a:pt x="3111" y="2949"/>
                      </a:cubicBezTo>
                      <a:cubicBezTo>
                        <a:pt x="2995" y="2827"/>
                        <a:pt x="2884" y="2701"/>
                        <a:pt x="2770" y="2578"/>
                      </a:cubicBezTo>
                      <a:cubicBezTo>
                        <a:pt x="2741" y="2548"/>
                        <a:pt x="2725" y="2512"/>
                        <a:pt x="2717" y="2472"/>
                      </a:cubicBezTo>
                      <a:cubicBezTo>
                        <a:pt x="2697" y="2373"/>
                        <a:pt x="2677" y="2274"/>
                        <a:pt x="2658" y="2174"/>
                      </a:cubicBezTo>
                      <a:cubicBezTo>
                        <a:pt x="2633" y="2046"/>
                        <a:pt x="2606" y="1918"/>
                        <a:pt x="2559" y="1796"/>
                      </a:cubicBezTo>
                      <a:cubicBezTo>
                        <a:pt x="2532" y="1726"/>
                        <a:pt x="2500" y="1659"/>
                        <a:pt x="2452" y="1600"/>
                      </a:cubicBezTo>
                      <a:cubicBezTo>
                        <a:pt x="2409" y="1547"/>
                        <a:pt x="2356" y="1510"/>
                        <a:pt x="2288" y="1494"/>
                      </a:cubicBezTo>
                      <a:cubicBezTo>
                        <a:pt x="2232" y="1480"/>
                        <a:pt x="2181" y="1490"/>
                        <a:pt x="2137" y="1524"/>
                      </a:cubicBezTo>
                      <a:cubicBezTo>
                        <a:pt x="2109" y="1545"/>
                        <a:pt x="2084" y="1569"/>
                        <a:pt x="2062" y="1596"/>
                      </a:cubicBezTo>
                      <a:cubicBezTo>
                        <a:pt x="2025" y="1641"/>
                        <a:pt x="1989" y="1688"/>
                        <a:pt x="1956" y="1737"/>
                      </a:cubicBezTo>
                      <a:cubicBezTo>
                        <a:pt x="1683" y="2143"/>
                        <a:pt x="1316" y="2439"/>
                        <a:pt x="879" y="2654"/>
                      </a:cubicBezTo>
                      <a:cubicBezTo>
                        <a:pt x="735" y="2724"/>
                        <a:pt x="588" y="2786"/>
                        <a:pt x="439" y="2843"/>
                      </a:cubicBezTo>
                      <a:cubicBezTo>
                        <a:pt x="349" y="2877"/>
                        <a:pt x="259" y="2910"/>
                        <a:pt x="170" y="2946"/>
                      </a:cubicBezTo>
                      <a:cubicBezTo>
                        <a:pt x="118" y="2967"/>
                        <a:pt x="67" y="2971"/>
                        <a:pt x="18" y="2938"/>
                      </a:cubicBezTo>
                      <a:cubicBezTo>
                        <a:pt x="12" y="2934"/>
                        <a:pt x="8" y="2927"/>
                        <a:pt x="0" y="2917"/>
                      </a:cubicBezTo>
                      <a:cubicBezTo>
                        <a:pt x="18" y="2900"/>
                        <a:pt x="33" y="2882"/>
                        <a:pt x="52" y="2869"/>
                      </a:cubicBezTo>
                      <a:cubicBezTo>
                        <a:pt x="110" y="2831"/>
                        <a:pt x="167" y="2792"/>
                        <a:pt x="229" y="2760"/>
                      </a:cubicBezTo>
                      <a:cubicBezTo>
                        <a:pt x="321" y="2713"/>
                        <a:pt x="416" y="2669"/>
                        <a:pt x="511" y="2629"/>
                      </a:cubicBezTo>
                      <a:cubicBezTo>
                        <a:pt x="588" y="2596"/>
                        <a:pt x="659" y="2554"/>
                        <a:pt x="724" y="2502"/>
                      </a:cubicBezTo>
                      <a:cubicBezTo>
                        <a:pt x="773" y="2462"/>
                        <a:pt x="822" y="2420"/>
                        <a:pt x="872" y="2381"/>
                      </a:cubicBezTo>
                      <a:cubicBezTo>
                        <a:pt x="953" y="2316"/>
                        <a:pt x="1035" y="2251"/>
                        <a:pt x="1118" y="2190"/>
                      </a:cubicBezTo>
                      <a:cubicBezTo>
                        <a:pt x="1214" y="2119"/>
                        <a:pt x="1296" y="2036"/>
                        <a:pt x="1360" y="1937"/>
                      </a:cubicBezTo>
                      <a:cubicBezTo>
                        <a:pt x="1418" y="1847"/>
                        <a:pt x="1470" y="1754"/>
                        <a:pt x="1522" y="1661"/>
                      </a:cubicBezTo>
                      <a:cubicBezTo>
                        <a:pt x="1560" y="1594"/>
                        <a:pt x="1594" y="1525"/>
                        <a:pt x="1631" y="1456"/>
                      </a:cubicBezTo>
                      <a:cubicBezTo>
                        <a:pt x="1683" y="1360"/>
                        <a:pt x="1747" y="1272"/>
                        <a:pt x="1826" y="1195"/>
                      </a:cubicBezTo>
                      <a:cubicBezTo>
                        <a:pt x="1849" y="1172"/>
                        <a:pt x="1872" y="1149"/>
                        <a:pt x="1891" y="1124"/>
                      </a:cubicBezTo>
                      <a:cubicBezTo>
                        <a:pt x="1910" y="1099"/>
                        <a:pt x="1928" y="1072"/>
                        <a:pt x="1942" y="1043"/>
                      </a:cubicBezTo>
                      <a:cubicBezTo>
                        <a:pt x="1964" y="998"/>
                        <a:pt x="1964" y="950"/>
                        <a:pt x="1936" y="906"/>
                      </a:cubicBezTo>
                      <a:cubicBezTo>
                        <a:pt x="1920" y="879"/>
                        <a:pt x="1904" y="851"/>
                        <a:pt x="1884" y="826"/>
                      </a:cubicBezTo>
                      <a:cubicBezTo>
                        <a:pt x="1825" y="750"/>
                        <a:pt x="1767" y="673"/>
                        <a:pt x="1703" y="602"/>
                      </a:cubicBezTo>
                      <a:cubicBezTo>
                        <a:pt x="1567" y="448"/>
                        <a:pt x="1427" y="297"/>
                        <a:pt x="1289" y="145"/>
                      </a:cubicBezTo>
                      <a:cubicBezTo>
                        <a:pt x="1270" y="124"/>
                        <a:pt x="1251" y="102"/>
                        <a:pt x="1231" y="7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800">
                    <a:solidFill>
                      <a:schemeClr val="bg1"/>
                    </a:solidFill>
                    <a:latin typeface="+mn-ea"/>
                  </a:endParaRPr>
                </a:p>
              </p:txBody>
            </p:sp>
            <p:sp>
              <p:nvSpPr>
                <p:cNvPr id="423" name="Freeform 48"/>
                <p:cNvSpPr>
                  <a:spLocks noEditPoints="1"/>
                </p:cNvSpPr>
                <p:nvPr userDrawn="1"/>
              </p:nvSpPr>
              <p:spPr bwMode="auto">
                <a:xfrm>
                  <a:off x="7138987" y="-1920875"/>
                  <a:ext cx="1058863" cy="1406525"/>
                </a:xfrm>
                <a:custGeom>
                  <a:avLst/>
                  <a:gdLst>
                    <a:gd name="T0" fmla="*/ 430 w 2543"/>
                    <a:gd name="T1" fmla="*/ 883 h 3377"/>
                    <a:gd name="T2" fmla="*/ 465 w 2543"/>
                    <a:gd name="T3" fmla="*/ 987 h 3377"/>
                    <a:gd name="T4" fmla="*/ 441 w 2543"/>
                    <a:gd name="T5" fmla="*/ 1230 h 3377"/>
                    <a:gd name="T6" fmla="*/ 596 w 2543"/>
                    <a:gd name="T7" fmla="*/ 1252 h 3377"/>
                    <a:gd name="T8" fmla="*/ 1301 w 2543"/>
                    <a:gd name="T9" fmla="*/ 420 h 3377"/>
                    <a:gd name="T10" fmla="*/ 1891 w 2543"/>
                    <a:gd name="T11" fmla="*/ 97 h 3377"/>
                    <a:gd name="T12" fmla="*/ 2218 w 2543"/>
                    <a:gd name="T13" fmla="*/ 3 h 3377"/>
                    <a:gd name="T14" fmla="*/ 2419 w 2543"/>
                    <a:gd name="T15" fmla="*/ 57 h 3377"/>
                    <a:gd name="T16" fmla="*/ 2480 w 2543"/>
                    <a:gd name="T17" fmla="*/ 390 h 3377"/>
                    <a:gd name="T18" fmla="*/ 2393 w 2543"/>
                    <a:gd name="T19" fmla="*/ 889 h 3377"/>
                    <a:gd name="T20" fmla="*/ 2244 w 2543"/>
                    <a:gd name="T21" fmla="*/ 1450 h 3377"/>
                    <a:gd name="T22" fmla="*/ 2217 w 2543"/>
                    <a:gd name="T23" fmla="*/ 1654 h 3377"/>
                    <a:gd name="T24" fmla="*/ 2160 w 2543"/>
                    <a:gd name="T25" fmla="*/ 1861 h 3377"/>
                    <a:gd name="T26" fmla="*/ 2086 w 2543"/>
                    <a:gd name="T27" fmla="*/ 2809 h 3377"/>
                    <a:gd name="T28" fmla="*/ 2097 w 2543"/>
                    <a:gd name="T29" fmla="*/ 3142 h 3377"/>
                    <a:gd name="T30" fmla="*/ 1795 w 2543"/>
                    <a:gd name="T31" fmla="*/ 3321 h 3377"/>
                    <a:gd name="T32" fmla="*/ 1635 w 2543"/>
                    <a:gd name="T33" fmla="*/ 3179 h 3377"/>
                    <a:gd name="T34" fmla="*/ 1457 w 2543"/>
                    <a:gd name="T35" fmla="*/ 2957 h 3377"/>
                    <a:gd name="T36" fmla="*/ 1548 w 2543"/>
                    <a:gd name="T37" fmla="*/ 2934 h 3377"/>
                    <a:gd name="T38" fmla="*/ 1770 w 2543"/>
                    <a:gd name="T39" fmla="*/ 2960 h 3377"/>
                    <a:gd name="T40" fmla="*/ 1877 w 2543"/>
                    <a:gd name="T41" fmla="*/ 2730 h 3377"/>
                    <a:gd name="T42" fmla="*/ 1974 w 2543"/>
                    <a:gd name="T43" fmla="*/ 1548 h 3377"/>
                    <a:gd name="T44" fmla="*/ 2157 w 2543"/>
                    <a:gd name="T45" fmla="*/ 624 h 3377"/>
                    <a:gd name="T46" fmla="*/ 2149 w 2543"/>
                    <a:gd name="T47" fmla="*/ 322 h 3377"/>
                    <a:gd name="T48" fmla="*/ 1987 w 2543"/>
                    <a:gd name="T49" fmla="*/ 270 h 3377"/>
                    <a:gd name="T50" fmla="*/ 1307 w 2543"/>
                    <a:gd name="T51" fmla="*/ 659 h 3377"/>
                    <a:gd name="T52" fmla="*/ 1303 w 2543"/>
                    <a:gd name="T53" fmla="*/ 971 h 3377"/>
                    <a:gd name="T54" fmla="*/ 1353 w 2543"/>
                    <a:gd name="T55" fmla="*/ 1373 h 3377"/>
                    <a:gd name="T56" fmla="*/ 1567 w 2543"/>
                    <a:gd name="T57" fmla="*/ 1513 h 3377"/>
                    <a:gd name="T58" fmla="*/ 1660 w 2543"/>
                    <a:gd name="T59" fmla="*/ 1833 h 3377"/>
                    <a:gd name="T60" fmla="*/ 1484 w 2543"/>
                    <a:gd name="T61" fmla="*/ 2040 h 3377"/>
                    <a:gd name="T62" fmla="*/ 1282 w 2543"/>
                    <a:gd name="T63" fmla="*/ 2416 h 3377"/>
                    <a:gd name="T64" fmla="*/ 1135 w 2543"/>
                    <a:gd name="T65" fmla="*/ 3174 h 3377"/>
                    <a:gd name="T66" fmla="*/ 970 w 2543"/>
                    <a:gd name="T67" fmla="*/ 3186 h 3377"/>
                    <a:gd name="T68" fmla="*/ 938 w 2543"/>
                    <a:gd name="T69" fmla="*/ 3010 h 3377"/>
                    <a:gd name="T70" fmla="*/ 880 w 2543"/>
                    <a:gd name="T71" fmla="*/ 2256 h 3377"/>
                    <a:gd name="T72" fmla="*/ 649 w 2543"/>
                    <a:gd name="T73" fmla="*/ 2100 h 3377"/>
                    <a:gd name="T74" fmla="*/ 698 w 2543"/>
                    <a:gd name="T75" fmla="*/ 1919 h 3377"/>
                    <a:gd name="T76" fmla="*/ 871 w 2543"/>
                    <a:gd name="T77" fmla="*/ 1458 h 3377"/>
                    <a:gd name="T78" fmla="*/ 781 w 2543"/>
                    <a:gd name="T79" fmla="*/ 1320 h 3377"/>
                    <a:gd name="T80" fmla="*/ 686 w 2543"/>
                    <a:gd name="T81" fmla="*/ 1370 h 3377"/>
                    <a:gd name="T82" fmla="*/ 458 w 2543"/>
                    <a:gd name="T83" fmla="*/ 1811 h 3377"/>
                    <a:gd name="T84" fmla="*/ 432 w 2543"/>
                    <a:gd name="T85" fmla="*/ 2610 h 3377"/>
                    <a:gd name="T86" fmla="*/ 270 w 2543"/>
                    <a:gd name="T87" fmla="*/ 2813 h 3377"/>
                    <a:gd name="T88" fmla="*/ 118 w 2543"/>
                    <a:gd name="T89" fmla="*/ 2595 h 3377"/>
                    <a:gd name="T90" fmla="*/ 15 w 2543"/>
                    <a:gd name="T91" fmla="*/ 2051 h 3377"/>
                    <a:gd name="T92" fmla="*/ 281 w 2543"/>
                    <a:gd name="T93" fmla="*/ 1273 h 3377"/>
                    <a:gd name="T94" fmla="*/ 1001 w 2543"/>
                    <a:gd name="T95" fmla="*/ 954 h 3377"/>
                    <a:gd name="T96" fmla="*/ 898 w 2543"/>
                    <a:gd name="T97" fmla="*/ 1277 h 3377"/>
                    <a:gd name="T98" fmla="*/ 1095 w 2543"/>
                    <a:gd name="T99" fmla="*/ 1217 h 3377"/>
                    <a:gd name="T100" fmla="*/ 1001 w 2543"/>
                    <a:gd name="T101" fmla="*/ 954 h 3377"/>
                    <a:gd name="T102" fmla="*/ 1080 w 2543"/>
                    <a:gd name="T103" fmla="*/ 1940 h 3377"/>
                    <a:gd name="T104" fmla="*/ 951 w 2543"/>
                    <a:gd name="T105" fmla="*/ 2135 h 3377"/>
                    <a:gd name="T106" fmla="*/ 1099 w 2543"/>
                    <a:gd name="T107" fmla="*/ 1996 h 33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2543" h="3377">
                      <a:moveTo>
                        <a:pt x="397" y="882"/>
                      </a:moveTo>
                      <a:cubicBezTo>
                        <a:pt x="410" y="882"/>
                        <a:pt x="423" y="879"/>
                        <a:pt x="430" y="883"/>
                      </a:cubicBezTo>
                      <a:cubicBezTo>
                        <a:pt x="443" y="891"/>
                        <a:pt x="458" y="903"/>
                        <a:pt x="461" y="916"/>
                      </a:cubicBezTo>
                      <a:cubicBezTo>
                        <a:pt x="467" y="939"/>
                        <a:pt x="469" y="964"/>
                        <a:pt x="465" y="987"/>
                      </a:cubicBezTo>
                      <a:cubicBezTo>
                        <a:pt x="459" y="1026"/>
                        <a:pt x="447" y="1064"/>
                        <a:pt x="438" y="1103"/>
                      </a:cubicBezTo>
                      <a:cubicBezTo>
                        <a:pt x="428" y="1146"/>
                        <a:pt x="426" y="1188"/>
                        <a:pt x="441" y="1230"/>
                      </a:cubicBezTo>
                      <a:cubicBezTo>
                        <a:pt x="454" y="1265"/>
                        <a:pt x="476" y="1289"/>
                        <a:pt x="515" y="1293"/>
                      </a:cubicBezTo>
                      <a:cubicBezTo>
                        <a:pt x="551" y="1297"/>
                        <a:pt x="577" y="1281"/>
                        <a:pt x="596" y="1252"/>
                      </a:cubicBezTo>
                      <a:cubicBezTo>
                        <a:pt x="604" y="1239"/>
                        <a:pt x="612" y="1225"/>
                        <a:pt x="621" y="1211"/>
                      </a:cubicBezTo>
                      <a:cubicBezTo>
                        <a:pt x="804" y="910"/>
                        <a:pt x="1031" y="647"/>
                        <a:pt x="1301" y="420"/>
                      </a:cubicBezTo>
                      <a:cubicBezTo>
                        <a:pt x="1399" y="338"/>
                        <a:pt x="1503" y="263"/>
                        <a:pt x="1616" y="203"/>
                      </a:cubicBezTo>
                      <a:cubicBezTo>
                        <a:pt x="1703" y="156"/>
                        <a:pt x="1794" y="120"/>
                        <a:pt x="1891" y="97"/>
                      </a:cubicBezTo>
                      <a:cubicBezTo>
                        <a:pt x="1953" y="82"/>
                        <a:pt x="2013" y="58"/>
                        <a:pt x="2071" y="33"/>
                      </a:cubicBezTo>
                      <a:cubicBezTo>
                        <a:pt x="2119" y="12"/>
                        <a:pt x="2167" y="0"/>
                        <a:pt x="2218" y="3"/>
                      </a:cubicBezTo>
                      <a:cubicBezTo>
                        <a:pt x="2242" y="4"/>
                        <a:pt x="2267" y="5"/>
                        <a:pt x="2290" y="3"/>
                      </a:cubicBezTo>
                      <a:cubicBezTo>
                        <a:pt x="2343" y="0"/>
                        <a:pt x="2383" y="21"/>
                        <a:pt x="2419" y="57"/>
                      </a:cubicBezTo>
                      <a:cubicBezTo>
                        <a:pt x="2473" y="113"/>
                        <a:pt x="2516" y="176"/>
                        <a:pt x="2543" y="255"/>
                      </a:cubicBezTo>
                      <a:cubicBezTo>
                        <a:pt x="2523" y="299"/>
                        <a:pt x="2504" y="346"/>
                        <a:pt x="2480" y="390"/>
                      </a:cubicBezTo>
                      <a:cubicBezTo>
                        <a:pt x="2455" y="439"/>
                        <a:pt x="2439" y="488"/>
                        <a:pt x="2444" y="543"/>
                      </a:cubicBezTo>
                      <a:cubicBezTo>
                        <a:pt x="2455" y="663"/>
                        <a:pt x="2429" y="776"/>
                        <a:pt x="2393" y="889"/>
                      </a:cubicBezTo>
                      <a:cubicBezTo>
                        <a:pt x="2350" y="1026"/>
                        <a:pt x="2309" y="1164"/>
                        <a:pt x="2266" y="1301"/>
                      </a:cubicBezTo>
                      <a:cubicBezTo>
                        <a:pt x="2250" y="1350"/>
                        <a:pt x="2241" y="1399"/>
                        <a:pt x="2244" y="1450"/>
                      </a:cubicBezTo>
                      <a:cubicBezTo>
                        <a:pt x="2245" y="1469"/>
                        <a:pt x="2243" y="1488"/>
                        <a:pt x="2244" y="1506"/>
                      </a:cubicBezTo>
                      <a:cubicBezTo>
                        <a:pt x="2247" y="1558"/>
                        <a:pt x="2238" y="1607"/>
                        <a:pt x="2217" y="1654"/>
                      </a:cubicBezTo>
                      <a:cubicBezTo>
                        <a:pt x="2204" y="1683"/>
                        <a:pt x="2191" y="1713"/>
                        <a:pt x="2183" y="1744"/>
                      </a:cubicBezTo>
                      <a:cubicBezTo>
                        <a:pt x="2173" y="1782"/>
                        <a:pt x="2163" y="1821"/>
                        <a:pt x="2160" y="1861"/>
                      </a:cubicBezTo>
                      <a:cubicBezTo>
                        <a:pt x="2147" y="2066"/>
                        <a:pt x="2139" y="2271"/>
                        <a:pt x="2124" y="2476"/>
                      </a:cubicBezTo>
                      <a:cubicBezTo>
                        <a:pt x="2116" y="2587"/>
                        <a:pt x="2101" y="2698"/>
                        <a:pt x="2086" y="2809"/>
                      </a:cubicBezTo>
                      <a:cubicBezTo>
                        <a:pt x="2079" y="2860"/>
                        <a:pt x="2077" y="2909"/>
                        <a:pt x="2088" y="2960"/>
                      </a:cubicBezTo>
                      <a:cubicBezTo>
                        <a:pt x="2102" y="3020"/>
                        <a:pt x="2110" y="3081"/>
                        <a:pt x="2097" y="3142"/>
                      </a:cubicBezTo>
                      <a:cubicBezTo>
                        <a:pt x="2093" y="3163"/>
                        <a:pt x="2088" y="3184"/>
                        <a:pt x="2081" y="3204"/>
                      </a:cubicBezTo>
                      <a:cubicBezTo>
                        <a:pt x="2040" y="3323"/>
                        <a:pt x="1920" y="3377"/>
                        <a:pt x="1795" y="3321"/>
                      </a:cubicBezTo>
                      <a:cubicBezTo>
                        <a:pt x="1767" y="3308"/>
                        <a:pt x="1740" y="3288"/>
                        <a:pt x="1717" y="3267"/>
                      </a:cubicBezTo>
                      <a:cubicBezTo>
                        <a:pt x="1687" y="3240"/>
                        <a:pt x="1661" y="3209"/>
                        <a:pt x="1635" y="3179"/>
                      </a:cubicBezTo>
                      <a:cubicBezTo>
                        <a:pt x="1584" y="3121"/>
                        <a:pt x="1533" y="3063"/>
                        <a:pt x="1483" y="3004"/>
                      </a:cubicBezTo>
                      <a:cubicBezTo>
                        <a:pt x="1472" y="2990"/>
                        <a:pt x="1462" y="2974"/>
                        <a:pt x="1457" y="2957"/>
                      </a:cubicBezTo>
                      <a:cubicBezTo>
                        <a:pt x="1451" y="2937"/>
                        <a:pt x="1468" y="2917"/>
                        <a:pt x="1487" y="2919"/>
                      </a:cubicBezTo>
                      <a:cubicBezTo>
                        <a:pt x="1508" y="2922"/>
                        <a:pt x="1529" y="2926"/>
                        <a:pt x="1548" y="2934"/>
                      </a:cubicBezTo>
                      <a:cubicBezTo>
                        <a:pt x="1585" y="2949"/>
                        <a:pt x="1620" y="2969"/>
                        <a:pt x="1657" y="2984"/>
                      </a:cubicBezTo>
                      <a:cubicBezTo>
                        <a:pt x="1709" y="3007"/>
                        <a:pt x="1734" y="3003"/>
                        <a:pt x="1770" y="2960"/>
                      </a:cubicBezTo>
                      <a:cubicBezTo>
                        <a:pt x="1791" y="2936"/>
                        <a:pt x="1809" y="2909"/>
                        <a:pt x="1822" y="2880"/>
                      </a:cubicBezTo>
                      <a:cubicBezTo>
                        <a:pt x="1843" y="2831"/>
                        <a:pt x="1863" y="2781"/>
                        <a:pt x="1877" y="2730"/>
                      </a:cubicBezTo>
                      <a:cubicBezTo>
                        <a:pt x="1936" y="2519"/>
                        <a:pt x="1973" y="2304"/>
                        <a:pt x="1975" y="2084"/>
                      </a:cubicBezTo>
                      <a:cubicBezTo>
                        <a:pt x="1976" y="1906"/>
                        <a:pt x="1976" y="1727"/>
                        <a:pt x="1974" y="1548"/>
                      </a:cubicBezTo>
                      <a:cubicBezTo>
                        <a:pt x="1973" y="1486"/>
                        <a:pt x="1986" y="1427"/>
                        <a:pt x="1999" y="1367"/>
                      </a:cubicBezTo>
                      <a:cubicBezTo>
                        <a:pt x="2052" y="1119"/>
                        <a:pt x="2106" y="872"/>
                        <a:pt x="2157" y="624"/>
                      </a:cubicBezTo>
                      <a:cubicBezTo>
                        <a:pt x="2170" y="562"/>
                        <a:pt x="2176" y="498"/>
                        <a:pt x="2183" y="435"/>
                      </a:cubicBezTo>
                      <a:cubicBezTo>
                        <a:pt x="2187" y="393"/>
                        <a:pt x="2174" y="356"/>
                        <a:pt x="2149" y="322"/>
                      </a:cubicBezTo>
                      <a:cubicBezTo>
                        <a:pt x="2112" y="271"/>
                        <a:pt x="2057" y="252"/>
                        <a:pt x="1995" y="267"/>
                      </a:cubicBezTo>
                      <a:cubicBezTo>
                        <a:pt x="1992" y="268"/>
                        <a:pt x="1990" y="269"/>
                        <a:pt x="1987" y="270"/>
                      </a:cubicBezTo>
                      <a:cubicBezTo>
                        <a:pt x="1766" y="344"/>
                        <a:pt x="1560" y="447"/>
                        <a:pt x="1375" y="592"/>
                      </a:cubicBezTo>
                      <a:cubicBezTo>
                        <a:pt x="1350" y="611"/>
                        <a:pt x="1328" y="635"/>
                        <a:pt x="1307" y="659"/>
                      </a:cubicBezTo>
                      <a:cubicBezTo>
                        <a:pt x="1268" y="701"/>
                        <a:pt x="1254" y="750"/>
                        <a:pt x="1267" y="807"/>
                      </a:cubicBezTo>
                      <a:cubicBezTo>
                        <a:pt x="1279" y="861"/>
                        <a:pt x="1289" y="916"/>
                        <a:pt x="1303" y="971"/>
                      </a:cubicBezTo>
                      <a:cubicBezTo>
                        <a:pt x="1317" y="1027"/>
                        <a:pt x="1316" y="1080"/>
                        <a:pt x="1294" y="1135"/>
                      </a:cubicBezTo>
                      <a:cubicBezTo>
                        <a:pt x="1255" y="1227"/>
                        <a:pt x="1281" y="1308"/>
                        <a:pt x="1353" y="1373"/>
                      </a:cubicBezTo>
                      <a:cubicBezTo>
                        <a:pt x="1383" y="1399"/>
                        <a:pt x="1418" y="1420"/>
                        <a:pt x="1451" y="1442"/>
                      </a:cubicBezTo>
                      <a:cubicBezTo>
                        <a:pt x="1489" y="1466"/>
                        <a:pt x="1530" y="1487"/>
                        <a:pt x="1567" y="1513"/>
                      </a:cubicBezTo>
                      <a:cubicBezTo>
                        <a:pt x="1597" y="1534"/>
                        <a:pt x="1626" y="1559"/>
                        <a:pt x="1649" y="1588"/>
                      </a:cubicBezTo>
                      <a:cubicBezTo>
                        <a:pt x="1708" y="1663"/>
                        <a:pt x="1712" y="1753"/>
                        <a:pt x="1660" y="1833"/>
                      </a:cubicBezTo>
                      <a:cubicBezTo>
                        <a:pt x="1639" y="1864"/>
                        <a:pt x="1616" y="1893"/>
                        <a:pt x="1592" y="1922"/>
                      </a:cubicBezTo>
                      <a:cubicBezTo>
                        <a:pt x="1557" y="1962"/>
                        <a:pt x="1519" y="2000"/>
                        <a:pt x="1484" y="2040"/>
                      </a:cubicBezTo>
                      <a:cubicBezTo>
                        <a:pt x="1447" y="2082"/>
                        <a:pt x="1410" y="2124"/>
                        <a:pt x="1374" y="2167"/>
                      </a:cubicBezTo>
                      <a:cubicBezTo>
                        <a:pt x="1313" y="2238"/>
                        <a:pt x="1284" y="2320"/>
                        <a:pt x="1282" y="2416"/>
                      </a:cubicBezTo>
                      <a:cubicBezTo>
                        <a:pt x="1279" y="2600"/>
                        <a:pt x="1267" y="2784"/>
                        <a:pt x="1264" y="2967"/>
                      </a:cubicBezTo>
                      <a:cubicBezTo>
                        <a:pt x="1262" y="3065"/>
                        <a:pt x="1208" y="3124"/>
                        <a:pt x="1135" y="3174"/>
                      </a:cubicBezTo>
                      <a:cubicBezTo>
                        <a:pt x="1125" y="3182"/>
                        <a:pt x="1110" y="3185"/>
                        <a:pt x="1098" y="3186"/>
                      </a:cubicBezTo>
                      <a:cubicBezTo>
                        <a:pt x="1055" y="3187"/>
                        <a:pt x="1012" y="3188"/>
                        <a:pt x="970" y="3186"/>
                      </a:cubicBezTo>
                      <a:cubicBezTo>
                        <a:pt x="934" y="3184"/>
                        <a:pt x="916" y="3164"/>
                        <a:pt x="920" y="3128"/>
                      </a:cubicBezTo>
                      <a:cubicBezTo>
                        <a:pt x="924" y="3089"/>
                        <a:pt x="932" y="3049"/>
                        <a:pt x="938" y="3010"/>
                      </a:cubicBezTo>
                      <a:cubicBezTo>
                        <a:pt x="962" y="2863"/>
                        <a:pt x="984" y="2715"/>
                        <a:pt x="1010" y="2568"/>
                      </a:cubicBezTo>
                      <a:cubicBezTo>
                        <a:pt x="1034" y="2435"/>
                        <a:pt x="989" y="2332"/>
                        <a:pt x="880" y="2256"/>
                      </a:cubicBezTo>
                      <a:cubicBezTo>
                        <a:pt x="832" y="2223"/>
                        <a:pt x="781" y="2193"/>
                        <a:pt x="733" y="2161"/>
                      </a:cubicBezTo>
                      <a:cubicBezTo>
                        <a:pt x="704" y="2142"/>
                        <a:pt x="675" y="2122"/>
                        <a:pt x="649" y="2100"/>
                      </a:cubicBezTo>
                      <a:cubicBezTo>
                        <a:pt x="623" y="2078"/>
                        <a:pt x="619" y="2049"/>
                        <a:pt x="634" y="2020"/>
                      </a:cubicBezTo>
                      <a:cubicBezTo>
                        <a:pt x="653" y="1985"/>
                        <a:pt x="676" y="1952"/>
                        <a:pt x="698" y="1919"/>
                      </a:cubicBezTo>
                      <a:cubicBezTo>
                        <a:pt x="754" y="1837"/>
                        <a:pt x="807" y="1754"/>
                        <a:pt x="843" y="1662"/>
                      </a:cubicBezTo>
                      <a:cubicBezTo>
                        <a:pt x="869" y="1596"/>
                        <a:pt x="879" y="1528"/>
                        <a:pt x="871" y="1458"/>
                      </a:cubicBezTo>
                      <a:cubicBezTo>
                        <a:pt x="868" y="1430"/>
                        <a:pt x="858" y="1401"/>
                        <a:pt x="847" y="1374"/>
                      </a:cubicBezTo>
                      <a:cubicBezTo>
                        <a:pt x="835" y="1346"/>
                        <a:pt x="810" y="1329"/>
                        <a:pt x="781" y="1320"/>
                      </a:cubicBezTo>
                      <a:cubicBezTo>
                        <a:pt x="746" y="1309"/>
                        <a:pt x="718" y="1319"/>
                        <a:pt x="698" y="1349"/>
                      </a:cubicBezTo>
                      <a:cubicBezTo>
                        <a:pt x="693" y="1356"/>
                        <a:pt x="690" y="1363"/>
                        <a:pt x="686" y="1370"/>
                      </a:cubicBezTo>
                      <a:cubicBezTo>
                        <a:pt x="661" y="1430"/>
                        <a:pt x="624" y="1482"/>
                        <a:pt x="583" y="1531"/>
                      </a:cubicBezTo>
                      <a:cubicBezTo>
                        <a:pt x="514" y="1613"/>
                        <a:pt x="468" y="1704"/>
                        <a:pt x="458" y="1811"/>
                      </a:cubicBezTo>
                      <a:cubicBezTo>
                        <a:pt x="449" y="1896"/>
                        <a:pt x="435" y="1981"/>
                        <a:pt x="433" y="2066"/>
                      </a:cubicBezTo>
                      <a:cubicBezTo>
                        <a:pt x="429" y="2247"/>
                        <a:pt x="427" y="2428"/>
                        <a:pt x="432" y="2610"/>
                      </a:cubicBezTo>
                      <a:cubicBezTo>
                        <a:pt x="434" y="2698"/>
                        <a:pt x="390" y="2755"/>
                        <a:pt x="330" y="2807"/>
                      </a:cubicBezTo>
                      <a:cubicBezTo>
                        <a:pt x="311" y="2822"/>
                        <a:pt x="290" y="2822"/>
                        <a:pt x="270" y="2813"/>
                      </a:cubicBezTo>
                      <a:cubicBezTo>
                        <a:pt x="237" y="2798"/>
                        <a:pt x="211" y="2774"/>
                        <a:pt x="194" y="2744"/>
                      </a:cubicBezTo>
                      <a:cubicBezTo>
                        <a:pt x="166" y="2695"/>
                        <a:pt x="139" y="2646"/>
                        <a:pt x="118" y="2595"/>
                      </a:cubicBezTo>
                      <a:cubicBezTo>
                        <a:pt x="64" y="2461"/>
                        <a:pt x="34" y="2320"/>
                        <a:pt x="8" y="2178"/>
                      </a:cubicBezTo>
                      <a:cubicBezTo>
                        <a:pt x="0" y="2136"/>
                        <a:pt x="6" y="2093"/>
                        <a:pt x="15" y="2051"/>
                      </a:cubicBezTo>
                      <a:cubicBezTo>
                        <a:pt x="42" y="1929"/>
                        <a:pt x="84" y="1810"/>
                        <a:pt x="126" y="1693"/>
                      </a:cubicBezTo>
                      <a:cubicBezTo>
                        <a:pt x="177" y="1552"/>
                        <a:pt x="230" y="1413"/>
                        <a:pt x="281" y="1273"/>
                      </a:cubicBezTo>
                      <a:cubicBezTo>
                        <a:pt x="327" y="1145"/>
                        <a:pt x="379" y="1020"/>
                        <a:pt x="397" y="882"/>
                      </a:cubicBezTo>
                      <a:close/>
                      <a:moveTo>
                        <a:pt x="1001" y="954"/>
                      </a:moveTo>
                      <a:cubicBezTo>
                        <a:pt x="928" y="1006"/>
                        <a:pt x="873" y="1072"/>
                        <a:pt x="846" y="1159"/>
                      </a:cubicBezTo>
                      <a:cubicBezTo>
                        <a:pt x="828" y="1212"/>
                        <a:pt x="848" y="1253"/>
                        <a:pt x="898" y="1277"/>
                      </a:cubicBezTo>
                      <a:cubicBezTo>
                        <a:pt x="937" y="1297"/>
                        <a:pt x="979" y="1299"/>
                        <a:pt x="1022" y="1291"/>
                      </a:cubicBezTo>
                      <a:cubicBezTo>
                        <a:pt x="1064" y="1283"/>
                        <a:pt x="1089" y="1259"/>
                        <a:pt x="1095" y="1217"/>
                      </a:cubicBezTo>
                      <a:cubicBezTo>
                        <a:pt x="1103" y="1166"/>
                        <a:pt x="1103" y="1115"/>
                        <a:pt x="1090" y="1066"/>
                      </a:cubicBezTo>
                      <a:cubicBezTo>
                        <a:pt x="1077" y="1019"/>
                        <a:pt x="1055" y="977"/>
                        <a:pt x="1001" y="954"/>
                      </a:cubicBezTo>
                      <a:close/>
                      <a:moveTo>
                        <a:pt x="1099" y="1996"/>
                      </a:moveTo>
                      <a:cubicBezTo>
                        <a:pt x="1095" y="1984"/>
                        <a:pt x="1091" y="1960"/>
                        <a:pt x="1080" y="1940"/>
                      </a:cubicBezTo>
                      <a:cubicBezTo>
                        <a:pt x="1053" y="1890"/>
                        <a:pt x="1006" y="1880"/>
                        <a:pt x="959" y="1911"/>
                      </a:cubicBezTo>
                      <a:cubicBezTo>
                        <a:pt x="882" y="1963"/>
                        <a:pt x="877" y="2076"/>
                        <a:pt x="951" y="2135"/>
                      </a:cubicBezTo>
                      <a:cubicBezTo>
                        <a:pt x="982" y="2160"/>
                        <a:pt x="1022" y="2159"/>
                        <a:pt x="1051" y="2130"/>
                      </a:cubicBezTo>
                      <a:cubicBezTo>
                        <a:pt x="1084" y="2096"/>
                        <a:pt x="1097" y="2054"/>
                        <a:pt x="1099" y="199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800">
                    <a:solidFill>
                      <a:schemeClr val="bg1"/>
                    </a:solidFill>
                    <a:latin typeface="+mn-ea"/>
                  </a:endParaRPr>
                </a:p>
              </p:txBody>
            </p:sp>
            <p:sp>
              <p:nvSpPr>
                <p:cNvPr id="424" name="Freeform 49"/>
                <p:cNvSpPr/>
                <p:nvPr userDrawn="1"/>
              </p:nvSpPr>
              <p:spPr bwMode="auto">
                <a:xfrm>
                  <a:off x="11283949" y="-809625"/>
                  <a:ext cx="1633538" cy="1457325"/>
                </a:xfrm>
                <a:custGeom>
                  <a:avLst/>
                  <a:gdLst>
                    <a:gd name="T0" fmla="*/ 2500 w 3924"/>
                    <a:gd name="T1" fmla="*/ 810 h 3496"/>
                    <a:gd name="T2" fmla="*/ 2642 w 3924"/>
                    <a:gd name="T3" fmla="*/ 684 h 3496"/>
                    <a:gd name="T4" fmla="*/ 2550 w 3924"/>
                    <a:gd name="T5" fmla="*/ 563 h 3496"/>
                    <a:gd name="T6" fmla="*/ 2134 w 3924"/>
                    <a:gd name="T7" fmla="*/ 653 h 3496"/>
                    <a:gd name="T8" fmla="*/ 2118 w 3924"/>
                    <a:gd name="T9" fmla="*/ 791 h 3496"/>
                    <a:gd name="T10" fmla="*/ 2251 w 3924"/>
                    <a:gd name="T11" fmla="*/ 1324 h 3496"/>
                    <a:gd name="T12" fmla="*/ 2343 w 3924"/>
                    <a:gd name="T13" fmla="*/ 1898 h 3496"/>
                    <a:gd name="T14" fmla="*/ 2402 w 3924"/>
                    <a:gd name="T15" fmla="*/ 2395 h 3496"/>
                    <a:gd name="T16" fmla="*/ 2414 w 3924"/>
                    <a:gd name="T17" fmla="*/ 2528 h 3496"/>
                    <a:gd name="T18" fmla="*/ 2394 w 3924"/>
                    <a:gd name="T19" fmla="*/ 2990 h 3496"/>
                    <a:gd name="T20" fmla="*/ 2296 w 3924"/>
                    <a:gd name="T21" fmla="*/ 3334 h 3496"/>
                    <a:gd name="T22" fmla="*/ 1777 w 3924"/>
                    <a:gd name="T23" fmla="*/ 3385 h 3496"/>
                    <a:gd name="T24" fmla="*/ 1151 w 3924"/>
                    <a:gd name="T25" fmla="*/ 3016 h 3496"/>
                    <a:gd name="T26" fmla="*/ 449 w 3924"/>
                    <a:gd name="T27" fmla="*/ 2693 h 3496"/>
                    <a:gd name="T28" fmla="*/ 9 w 3924"/>
                    <a:gd name="T29" fmla="*/ 2436 h 3496"/>
                    <a:gd name="T30" fmla="*/ 37 w 3924"/>
                    <a:gd name="T31" fmla="*/ 2377 h 3496"/>
                    <a:gd name="T32" fmla="*/ 323 w 3924"/>
                    <a:gd name="T33" fmla="*/ 2497 h 3496"/>
                    <a:gd name="T34" fmla="*/ 792 w 3924"/>
                    <a:gd name="T35" fmla="*/ 2700 h 3496"/>
                    <a:gd name="T36" fmla="*/ 1135 w 3924"/>
                    <a:gd name="T37" fmla="*/ 2722 h 3496"/>
                    <a:gd name="T38" fmla="*/ 1459 w 3924"/>
                    <a:gd name="T39" fmla="*/ 2823 h 3496"/>
                    <a:gd name="T40" fmla="*/ 1749 w 3924"/>
                    <a:gd name="T41" fmla="*/ 2861 h 3496"/>
                    <a:gd name="T42" fmla="*/ 1986 w 3924"/>
                    <a:gd name="T43" fmla="*/ 2655 h 3496"/>
                    <a:gd name="T44" fmla="*/ 2035 w 3924"/>
                    <a:gd name="T45" fmla="*/ 2257 h 3496"/>
                    <a:gd name="T46" fmla="*/ 2050 w 3924"/>
                    <a:gd name="T47" fmla="*/ 986 h 3496"/>
                    <a:gd name="T48" fmla="*/ 1851 w 3924"/>
                    <a:gd name="T49" fmla="*/ 819 h 3496"/>
                    <a:gd name="T50" fmla="*/ 1533 w 3924"/>
                    <a:gd name="T51" fmla="*/ 986 h 3496"/>
                    <a:gd name="T52" fmla="*/ 821 w 3924"/>
                    <a:gd name="T53" fmla="*/ 1400 h 3496"/>
                    <a:gd name="T54" fmla="*/ 288 w 3924"/>
                    <a:gd name="T55" fmla="*/ 1431 h 3496"/>
                    <a:gd name="T56" fmla="*/ 86 w 3924"/>
                    <a:gd name="T57" fmla="*/ 1096 h 3496"/>
                    <a:gd name="T58" fmla="*/ 92 w 3924"/>
                    <a:gd name="T59" fmla="*/ 1032 h 3496"/>
                    <a:gd name="T60" fmla="*/ 246 w 3924"/>
                    <a:gd name="T61" fmla="*/ 1092 h 3496"/>
                    <a:gd name="T62" fmla="*/ 489 w 3924"/>
                    <a:gd name="T63" fmla="*/ 1161 h 3496"/>
                    <a:gd name="T64" fmla="*/ 1716 w 3924"/>
                    <a:gd name="T65" fmla="*/ 680 h 3496"/>
                    <a:gd name="T66" fmla="*/ 2008 w 3924"/>
                    <a:gd name="T67" fmla="*/ 520 h 3496"/>
                    <a:gd name="T68" fmla="*/ 2675 w 3924"/>
                    <a:gd name="T69" fmla="*/ 366 h 3496"/>
                    <a:gd name="T70" fmla="*/ 3043 w 3924"/>
                    <a:gd name="T71" fmla="*/ 81 h 3496"/>
                    <a:gd name="T72" fmla="*/ 3370 w 3924"/>
                    <a:gd name="T73" fmla="*/ 67 h 3496"/>
                    <a:gd name="T74" fmla="*/ 3715 w 3924"/>
                    <a:gd name="T75" fmla="*/ 212 h 3496"/>
                    <a:gd name="T76" fmla="*/ 3875 w 3924"/>
                    <a:gd name="T77" fmla="*/ 462 h 3496"/>
                    <a:gd name="T78" fmla="*/ 3651 w 3924"/>
                    <a:gd name="T79" fmla="*/ 537 h 3496"/>
                    <a:gd name="T80" fmla="*/ 3407 w 3924"/>
                    <a:gd name="T81" fmla="*/ 682 h 3496"/>
                    <a:gd name="T82" fmla="*/ 3203 w 3924"/>
                    <a:gd name="T83" fmla="*/ 753 h 3496"/>
                    <a:gd name="T84" fmla="*/ 2768 w 3924"/>
                    <a:gd name="T85" fmla="*/ 764 h 3496"/>
                    <a:gd name="T86" fmla="*/ 2559 w 3924"/>
                    <a:gd name="T87" fmla="*/ 879 h 3496"/>
                    <a:gd name="T88" fmla="*/ 2436 w 3924"/>
                    <a:gd name="T89" fmla="*/ 871 h 34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3924" h="3496">
                      <a:moveTo>
                        <a:pt x="2436" y="871"/>
                      </a:moveTo>
                      <a:cubicBezTo>
                        <a:pt x="2453" y="836"/>
                        <a:pt x="2478" y="825"/>
                        <a:pt x="2500" y="810"/>
                      </a:cubicBezTo>
                      <a:cubicBezTo>
                        <a:pt x="2528" y="789"/>
                        <a:pt x="2558" y="771"/>
                        <a:pt x="2584" y="749"/>
                      </a:cubicBezTo>
                      <a:cubicBezTo>
                        <a:pt x="2606" y="730"/>
                        <a:pt x="2627" y="708"/>
                        <a:pt x="2642" y="684"/>
                      </a:cubicBezTo>
                      <a:cubicBezTo>
                        <a:pt x="2670" y="640"/>
                        <a:pt x="2653" y="592"/>
                        <a:pt x="2604" y="573"/>
                      </a:cubicBezTo>
                      <a:cubicBezTo>
                        <a:pt x="2587" y="566"/>
                        <a:pt x="2568" y="563"/>
                        <a:pt x="2550" y="563"/>
                      </a:cubicBezTo>
                      <a:cubicBezTo>
                        <a:pt x="2437" y="562"/>
                        <a:pt x="2326" y="575"/>
                        <a:pt x="2219" y="610"/>
                      </a:cubicBezTo>
                      <a:cubicBezTo>
                        <a:pt x="2189" y="620"/>
                        <a:pt x="2160" y="636"/>
                        <a:pt x="2134" y="653"/>
                      </a:cubicBezTo>
                      <a:cubicBezTo>
                        <a:pt x="2108" y="670"/>
                        <a:pt x="2096" y="697"/>
                        <a:pt x="2103" y="729"/>
                      </a:cubicBezTo>
                      <a:cubicBezTo>
                        <a:pt x="2107" y="750"/>
                        <a:pt x="2112" y="771"/>
                        <a:pt x="2118" y="791"/>
                      </a:cubicBezTo>
                      <a:cubicBezTo>
                        <a:pt x="2153" y="909"/>
                        <a:pt x="2188" y="1026"/>
                        <a:pt x="2225" y="1143"/>
                      </a:cubicBezTo>
                      <a:cubicBezTo>
                        <a:pt x="2243" y="1202"/>
                        <a:pt x="2256" y="1262"/>
                        <a:pt x="2251" y="1324"/>
                      </a:cubicBezTo>
                      <a:cubicBezTo>
                        <a:pt x="2240" y="1459"/>
                        <a:pt x="2278" y="1588"/>
                        <a:pt x="2304" y="1718"/>
                      </a:cubicBezTo>
                      <a:cubicBezTo>
                        <a:pt x="2316" y="1778"/>
                        <a:pt x="2329" y="1838"/>
                        <a:pt x="2343" y="1898"/>
                      </a:cubicBezTo>
                      <a:cubicBezTo>
                        <a:pt x="2359" y="1968"/>
                        <a:pt x="2367" y="2040"/>
                        <a:pt x="2363" y="2112"/>
                      </a:cubicBezTo>
                      <a:cubicBezTo>
                        <a:pt x="2357" y="2209"/>
                        <a:pt x="2371" y="2303"/>
                        <a:pt x="2402" y="2395"/>
                      </a:cubicBezTo>
                      <a:cubicBezTo>
                        <a:pt x="2407" y="2410"/>
                        <a:pt x="2409" y="2426"/>
                        <a:pt x="2414" y="2441"/>
                      </a:cubicBezTo>
                      <a:cubicBezTo>
                        <a:pt x="2424" y="2470"/>
                        <a:pt x="2423" y="2499"/>
                        <a:pt x="2414" y="2528"/>
                      </a:cubicBezTo>
                      <a:cubicBezTo>
                        <a:pt x="2398" y="2579"/>
                        <a:pt x="2398" y="2632"/>
                        <a:pt x="2399" y="2686"/>
                      </a:cubicBezTo>
                      <a:cubicBezTo>
                        <a:pt x="2399" y="2787"/>
                        <a:pt x="2396" y="2889"/>
                        <a:pt x="2394" y="2990"/>
                      </a:cubicBezTo>
                      <a:cubicBezTo>
                        <a:pt x="2394" y="2998"/>
                        <a:pt x="2394" y="3006"/>
                        <a:pt x="2393" y="3014"/>
                      </a:cubicBezTo>
                      <a:cubicBezTo>
                        <a:pt x="2364" y="3122"/>
                        <a:pt x="2345" y="3233"/>
                        <a:pt x="2296" y="3334"/>
                      </a:cubicBezTo>
                      <a:cubicBezTo>
                        <a:pt x="2240" y="3448"/>
                        <a:pt x="2134" y="3496"/>
                        <a:pt x="2010" y="3469"/>
                      </a:cubicBezTo>
                      <a:cubicBezTo>
                        <a:pt x="1928" y="3451"/>
                        <a:pt x="1852" y="3420"/>
                        <a:pt x="1777" y="3385"/>
                      </a:cubicBezTo>
                      <a:cubicBezTo>
                        <a:pt x="1640" y="3321"/>
                        <a:pt x="1509" y="3244"/>
                        <a:pt x="1380" y="3163"/>
                      </a:cubicBezTo>
                      <a:cubicBezTo>
                        <a:pt x="1303" y="3115"/>
                        <a:pt x="1226" y="3067"/>
                        <a:pt x="1151" y="3016"/>
                      </a:cubicBezTo>
                      <a:cubicBezTo>
                        <a:pt x="1054" y="2949"/>
                        <a:pt x="949" y="2897"/>
                        <a:pt x="841" y="2853"/>
                      </a:cubicBezTo>
                      <a:cubicBezTo>
                        <a:pt x="710" y="2800"/>
                        <a:pt x="579" y="2747"/>
                        <a:pt x="449" y="2693"/>
                      </a:cubicBezTo>
                      <a:cubicBezTo>
                        <a:pt x="311" y="2635"/>
                        <a:pt x="180" y="2563"/>
                        <a:pt x="58" y="2477"/>
                      </a:cubicBezTo>
                      <a:cubicBezTo>
                        <a:pt x="40" y="2464"/>
                        <a:pt x="21" y="2453"/>
                        <a:pt x="9" y="2436"/>
                      </a:cubicBezTo>
                      <a:cubicBezTo>
                        <a:pt x="1" y="2426"/>
                        <a:pt x="0" y="2405"/>
                        <a:pt x="5" y="2392"/>
                      </a:cubicBezTo>
                      <a:cubicBezTo>
                        <a:pt x="8" y="2384"/>
                        <a:pt x="26" y="2376"/>
                        <a:pt x="37" y="2377"/>
                      </a:cubicBezTo>
                      <a:cubicBezTo>
                        <a:pt x="58" y="2378"/>
                        <a:pt x="79" y="2385"/>
                        <a:pt x="98" y="2393"/>
                      </a:cubicBezTo>
                      <a:cubicBezTo>
                        <a:pt x="173" y="2427"/>
                        <a:pt x="248" y="2463"/>
                        <a:pt x="323" y="2497"/>
                      </a:cubicBezTo>
                      <a:cubicBezTo>
                        <a:pt x="442" y="2551"/>
                        <a:pt x="560" y="2605"/>
                        <a:pt x="680" y="2658"/>
                      </a:cubicBezTo>
                      <a:cubicBezTo>
                        <a:pt x="716" y="2674"/>
                        <a:pt x="755" y="2685"/>
                        <a:pt x="792" y="2700"/>
                      </a:cubicBezTo>
                      <a:cubicBezTo>
                        <a:pt x="851" y="2724"/>
                        <a:pt x="912" y="2727"/>
                        <a:pt x="972" y="2709"/>
                      </a:cubicBezTo>
                      <a:cubicBezTo>
                        <a:pt x="1029" y="2692"/>
                        <a:pt x="1081" y="2698"/>
                        <a:pt x="1135" y="2722"/>
                      </a:cubicBezTo>
                      <a:cubicBezTo>
                        <a:pt x="1193" y="2748"/>
                        <a:pt x="1253" y="2770"/>
                        <a:pt x="1312" y="2795"/>
                      </a:cubicBezTo>
                      <a:cubicBezTo>
                        <a:pt x="1359" y="2815"/>
                        <a:pt x="1407" y="2827"/>
                        <a:pt x="1459" y="2823"/>
                      </a:cubicBezTo>
                      <a:cubicBezTo>
                        <a:pt x="1481" y="2822"/>
                        <a:pt x="1502" y="2824"/>
                        <a:pt x="1523" y="2823"/>
                      </a:cubicBezTo>
                      <a:cubicBezTo>
                        <a:pt x="1602" y="2818"/>
                        <a:pt x="1677" y="2827"/>
                        <a:pt x="1749" y="2861"/>
                      </a:cubicBezTo>
                      <a:cubicBezTo>
                        <a:pt x="1846" y="2908"/>
                        <a:pt x="1968" y="2839"/>
                        <a:pt x="1990" y="2733"/>
                      </a:cubicBezTo>
                      <a:cubicBezTo>
                        <a:pt x="1996" y="2706"/>
                        <a:pt x="1995" y="2680"/>
                        <a:pt x="1986" y="2655"/>
                      </a:cubicBezTo>
                      <a:cubicBezTo>
                        <a:pt x="1961" y="2589"/>
                        <a:pt x="1970" y="2524"/>
                        <a:pt x="1987" y="2459"/>
                      </a:cubicBezTo>
                      <a:cubicBezTo>
                        <a:pt x="2004" y="2392"/>
                        <a:pt x="2020" y="2324"/>
                        <a:pt x="2035" y="2257"/>
                      </a:cubicBezTo>
                      <a:cubicBezTo>
                        <a:pt x="2043" y="2218"/>
                        <a:pt x="2049" y="2178"/>
                        <a:pt x="2049" y="2138"/>
                      </a:cubicBezTo>
                      <a:cubicBezTo>
                        <a:pt x="2050" y="1754"/>
                        <a:pt x="2049" y="1370"/>
                        <a:pt x="2050" y="986"/>
                      </a:cubicBezTo>
                      <a:cubicBezTo>
                        <a:pt x="2051" y="924"/>
                        <a:pt x="2038" y="871"/>
                        <a:pt x="1985" y="832"/>
                      </a:cubicBezTo>
                      <a:cubicBezTo>
                        <a:pt x="1942" y="801"/>
                        <a:pt x="1899" y="792"/>
                        <a:pt x="1851" y="819"/>
                      </a:cubicBezTo>
                      <a:cubicBezTo>
                        <a:pt x="1826" y="834"/>
                        <a:pt x="1800" y="849"/>
                        <a:pt x="1774" y="862"/>
                      </a:cubicBezTo>
                      <a:cubicBezTo>
                        <a:pt x="1694" y="904"/>
                        <a:pt x="1613" y="944"/>
                        <a:pt x="1533" y="986"/>
                      </a:cubicBezTo>
                      <a:cubicBezTo>
                        <a:pt x="1502" y="1002"/>
                        <a:pt x="1471" y="1018"/>
                        <a:pt x="1441" y="1035"/>
                      </a:cubicBezTo>
                      <a:cubicBezTo>
                        <a:pt x="1235" y="1157"/>
                        <a:pt x="1029" y="1280"/>
                        <a:pt x="821" y="1400"/>
                      </a:cubicBezTo>
                      <a:cubicBezTo>
                        <a:pt x="755" y="1439"/>
                        <a:pt x="685" y="1472"/>
                        <a:pt x="615" y="1505"/>
                      </a:cubicBezTo>
                      <a:cubicBezTo>
                        <a:pt x="501" y="1557"/>
                        <a:pt x="370" y="1526"/>
                        <a:pt x="288" y="1431"/>
                      </a:cubicBezTo>
                      <a:cubicBezTo>
                        <a:pt x="264" y="1403"/>
                        <a:pt x="241" y="1372"/>
                        <a:pt x="222" y="1340"/>
                      </a:cubicBezTo>
                      <a:cubicBezTo>
                        <a:pt x="175" y="1260"/>
                        <a:pt x="131" y="1178"/>
                        <a:pt x="86" y="1096"/>
                      </a:cubicBezTo>
                      <a:cubicBezTo>
                        <a:pt x="83" y="1092"/>
                        <a:pt x="81" y="1087"/>
                        <a:pt x="79" y="1082"/>
                      </a:cubicBezTo>
                      <a:cubicBezTo>
                        <a:pt x="71" y="1062"/>
                        <a:pt x="77" y="1046"/>
                        <a:pt x="92" y="1032"/>
                      </a:cubicBezTo>
                      <a:cubicBezTo>
                        <a:pt x="106" y="1019"/>
                        <a:pt x="121" y="1018"/>
                        <a:pt x="136" y="1027"/>
                      </a:cubicBezTo>
                      <a:cubicBezTo>
                        <a:pt x="173" y="1048"/>
                        <a:pt x="209" y="1072"/>
                        <a:pt x="246" y="1092"/>
                      </a:cubicBezTo>
                      <a:cubicBezTo>
                        <a:pt x="293" y="1117"/>
                        <a:pt x="341" y="1140"/>
                        <a:pt x="389" y="1163"/>
                      </a:cubicBezTo>
                      <a:cubicBezTo>
                        <a:pt x="422" y="1178"/>
                        <a:pt x="455" y="1176"/>
                        <a:pt x="489" y="1161"/>
                      </a:cubicBezTo>
                      <a:cubicBezTo>
                        <a:pt x="794" y="1027"/>
                        <a:pt x="1115" y="935"/>
                        <a:pt x="1424" y="810"/>
                      </a:cubicBezTo>
                      <a:cubicBezTo>
                        <a:pt x="1523" y="770"/>
                        <a:pt x="1621" y="728"/>
                        <a:pt x="1716" y="680"/>
                      </a:cubicBezTo>
                      <a:cubicBezTo>
                        <a:pt x="1787" y="645"/>
                        <a:pt x="1854" y="600"/>
                        <a:pt x="1921" y="557"/>
                      </a:cubicBezTo>
                      <a:cubicBezTo>
                        <a:pt x="1948" y="539"/>
                        <a:pt x="1975" y="525"/>
                        <a:pt x="2008" y="520"/>
                      </a:cubicBezTo>
                      <a:cubicBezTo>
                        <a:pt x="2123" y="501"/>
                        <a:pt x="2238" y="480"/>
                        <a:pt x="2353" y="458"/>
                      </a:cubicBezTo>
                      <a:cubicBezTo>
                        <a:pt x="2464" y="437"/>
                        <a:pt x="2572" y="410"/>
                        <a:pt x="2675" y="366"/>
                      </a:cubicBezTo>
                      <a:cubicBezTo>
                        <a:pt x="2793" y="316"/>
                        <a:pt x="2896" y="246"/>
                        <a:pt x="2970" y="141"/>
                      </a:cubicBezTo>
                      <a:cubicBezTo>
                        <a:pt x="2989" y="113"/>
                        <a:pt x="3014" y="95"/>
                        <a:pt x="3043" y="81"/>
                      </a:cubicBezTo>
                      <a:cubicBezTo>
                        <a:pt x="3048" y="79"/>
                        <a:pt x="3053" y="76"/>
                        <a:pt x="3058" y="74"/>
                      </a:cubicBezTo>
                      <a:cubicBezTo>
                        <a:pt x="3232" y="0"/>
                        <a:pt x="3234" y="14"/>
                        <a:pt x="3370" y="67"/>
                      </a:cubicBezTo>
                      <a:cubicBezTo>
                        <a:pt x="3427" y="89"/>
                        <a:pt x="3483" y="114"/>
                        <a:pt x="3538" y="141"/>
                      </a:cubicBezTo>
                      <a:cubicBezTo>
                        <a:pt x="3595" y="169"/>
                        <a:pt x="3653" y="195"/>
                        <a:pt x="3715" y="212"/>
                      </a:cubicBezTo>
                      <a:cubicBezTo>
                        <a:pt x="3794" y="233"/>
                        <a:pt x="3851" y="284"/>
                        <a:pt x="3895" y="350"/>
                      </a:cubicBezTo>
                      <a:cubicBezTo>
                        <a:pt x="3924" y="394"/>
                        <a:pt x="3918" y="431"/>
                        <a:pt x="3875" y="462"/>
                      </a:cubicBezTo>
                      <a:cubicBezTo>
                        <a:pt x="3852" y="478"/>
                        <a:pt x="3825" y="492"/>
                        <a:pt x="3798" y="501"/>
                      </a:cubicBezTo>
                      <a:cubicBezTo>
                        <a:pt x="3749" y="516"/>
                        <a:pt x="3700" y="527"/>
                        <a:pt x="3651" y="537"/>
                      </a:cubicBezTo>
                      <a:cubicBezTo>
                        <a:pt x="3597" y="548"/>
                        <a:pt x="3550" y="567"/>
                        <a:pt x="3508" y="604"/>
                      </a:cubicBezTo>
                      <a:cubicBezTo>
                        <a:pt x="3477" y="633"/>
                        <a:pt x="3442" y="658"/>
                        <a:pt x="3407" y="682"/>
                      </a:cubicBezTo>
                      <a:cubicBezTo>
                        <a:pt x="3381" y="701"/>
                        <a:pt x="3353" y="717"/>
                        <a:pt x="3326" y="734"/>
                      </a:cubicBezTo>
                      <a:cubicBezTo>
                        <a:pt x="3288" y="758"/>
                        <a:pt x="3246" y="761"/>
                        <a:pt x="3203" y="753"/>
                      </a:cubicBezTo>
                      <a:cubicBezTo>
                        <a:pt x="3192" y="751"/>
                        <a:pt x="3182" y="748"/>
                        <a:pt x="3171" y="746"/>
                      </a:cubicBezTo>
                      <a:cubicBezTo>
                        <a:pt x="3035" y="714"/>
                        <a:pt x="2901" y="737"/>
                        <a:pt x="2768" y="764"/>
                      </a:cubicBezTo>
                      <a:cubicBezTo>
                        <a:pt x="2730" y="771"/>
                        <a:pt x="2695" y="795"/>
                        <a:pt x="2660" y="814"/>
                      </a:cubicBezTo>
                      <a:cubicBezTo>
                        <a:pt x="2625" y="834"/>
                        <a:pt x="2592" y="857"/>
                        <a:pt x="2559" y="879"/>
                      </a:cubicBezTo>
                      <a:cubicBezTo>
                        <a:pt x="2533" y="895"/>
                        <a:pt x="2505" y="905"/>
                        <a:pt x="2475" y="898"/>
                      </a:cubicBezTo>
                      <a:cubicBezTo>
                        <a:pt x="2462" y="894"/>
                        <a:pt x="2450" y="882"/>
                        <a:pt x="2436" y="87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800">
                    <a:solidFill>
                      <a:schemeClr val="bg1"/>
                    </a:solidFill>
                    <a:latin typeface="+mn-ea"/>
                  </a:endParaRPr>
                </a:p>
              </p:txBody>
            </p:sp>
            <p:sp>
              <p:nvSpPr>
                <p:cNvPr id="425" name="Freeform 50"/>
                <p:cNvSpPr/>
                <p:nvPr userDrawn="1"/>
              </p:nvSpPr>
              <p:spPr bwMode="auto">
                <a:xfrm>
                  <a:off x="7072312" y="-2886075"/>
                  <a:ext cx="1328738" cy="920750"/>
                </a:xfrm>
                <a:custGeom>
                  <a:avLst/>
                  <a:gdLst>
                    <a:gd name="T0" fmla="*/ 1605 w 3192"/>
                    <a:gd name="T1" fmla="*/ 2170 h 2208"/>
                    <a:gd name="T2" fmla="*/ 1714 w 3192"/>
                    <a:gd name="T3" fmla="*/ 2085 h 2208"/>
                    <a:gd name="T4" fmla="*/ 1880 w 3192"/>
                    <a:gd name="T5" fmla="*/ 1960 h 2208"/>
                    <a:gd name="T6" fmla="*/ 1999 w 3192"/>
                    <a:gd name="T7" fmla="*/ 1843 h 2208"/>
                    <a:gd name="T8" fmla="*/ 2050 w 3192"/>
                    <a:gd name="T9" fmla="*/ 1627 h 2208"/>
                    <a:gd name="T10" fmla="*/ 2013 w 3192"/>
                    <a:gd name="T11" fmla="*/ 1472 h 2208"/>
                    <a:gd name="T12" fmla="*/ 2027 w 3192"/>
                    <a:gd name="T13" fmla="*/ 1356 h 2208"/>
                    <a:gd name="T14" fmla="*/ 2092 w 3192"/>
                    <a:gd name="T15" fmla="*/ 1256 h 2208"/>
                    <a:gd name="T16" fmla="*/ 2256 w 3192"/>
                    <a:gd name="T17" fmla="*/ 1060 h 2208"/>
                    <a:gd name="T18" fmla="*/ 2469 w 3192"/>
                    <a:gd name="T19" fmla="*/ 811 h 2208"/>
                    <a:gd name="T20" fmla="*/ 2554 w 3192"/>
                    <a:gd name="T21" fmla="*/ 676 h 2208"/>
                    <a:gd name="T22" fmla="*/ 2520 w 3192"/>
                    <a:gd name="T23" fmla="*/ 542 h 2208"/>
                    <a:gd name="T24" fmla="*/ 2439 w 3192"/>
                    <a:gd name="T25" fmla="*/ 536 h 2208"/>
                    <a:gd name="T26" fmla="*/ 2326 w 3192"/>
                    <a:gd name="T27" fmla="*/ 612 h 2208"/>
                    <a:gd name="T28" fmla="*/ 1787 w 3192"/>
                    <a:gd name="T29" fmla="*/ 1052 h 2208"/>
                    <a:gd name="T30" fmla="*/ 1536 w 3192"/>
                    <a:gd name="T31" fmla="*/ 1287 h 2208"/>
                    <a:gd name="T32" fmla="*/ 1337 w 3192"/>
                    <a:gd name="T33" fmla="*/ 1516 h 2208"/>
                    <a:gd name="T34" fmla="*/ 1130 w 3192"/>
                    <a:gd name="T35" fmla="*/ 1737 h 2208"/>
                    <a:gd name="T36" fmla="*/ 679 w 3192"/>
                    <a:gd name="T37" fmla="*/ 1922 h 2208"/>
                    <a:gd name="T38" fmla="*/ 376 w 3192"/>
                    <a:gd name="T39" fmla="*/ 1912 h 2208"/>
                    <a:gd name="T40" fmla="*/ 72 w 3192"/>
                    <a:gd name="T41" fmla="*/ 1905 h 2208"/>
                    <a:gd name="T42" fmla="*/ 11 w 3192"/>
                    <a:gd name="T43" fmla="*/ 1905 h 2208"/>
                    <a:gd name="T44" fmla="*/ 24 w 3192"/>
                    <a:gd name="T45" fmla="*/ 1872 h 2208"/>
                    <a:gd name="T46" fmla="*/ 251 w 3192"/>
                    <a:gd name="T47" fmla="*/ 1708 h 2208"/>
                    <a:gd name="T48" fmla="*/ 831 w 3192"/>
                    <a:gd name="T49" fmla="*/ 1268 h 2208"/>
                    <a:gd name="T50" fmla="*/ 1493 w 3192"/>
                    <a:gd name="T51" fmla="*/ 850 h 2208"/>
                    <a:gd name="T52" fmla="*/ 2072 w 3192"/>
                    <a:gd name="T53" fmla="*/ 544 h 2208"/>
                    <a:gd name="T54" fmla="*/ 2419 w 3192"/>
                    <a:gd name="T55" fmla="*/ 346 h 2208"/>
                    <a:gd name="T56" fmla="*/ 2641 w 3192"/>
                    <a:gd name="T57" fmla="*/ 141 h 2208"/>
                    <a:gd name="T58" fmla="*/ 2706 w 3192"/>
                    <a:gd name="T59" fmla="*/ 61 h 2208"/>
                    <a:gd name="T60" fmla="*/ 2866 w 3192"/>
                    <a:gd name="T61" fmla="*/ 12 h 2208"/>
                    <a:gd name="T62" fmla="*/ 3114 w 3192"/>
                    <a:gd name="T63" fmla="*/ 134 h 2208"/>
                    <a:gd name="T64" fmla="*/ 3168 w 3192"/>
                    <a:gd name="T65" fmla="*/ 312 h 2208"/>
                    <a:gd name="T66" fmla="*/ 3109 w 3192"/>
                    <a:gd name="T67" fmla="*/ 442 h 2208"/>
                    <a:gd name="T68" fmla="*/ 2954 w 3192"/>
                    <a:gd name="T69" fmla="*/ 635 h 2208"/>
                    <a:gd name="T70" fmla="*/ 2655 w 3192"/>
                    <a:gd name="T71" fmla="*/ 913 h 2208"/>
                    <a:gd name="T72" fmla="*/ 2397 w 3192"/>
                    <a:gd name="T73" fmla="*/ 1140 h 2208"/>
                    <a:gd name="T74" fmla="*/ 2295 w 3192"/>
                    <a:gd name="T75" fmla="*/ 1241 h 2208"/>
                    <a:gd name="T76" fmla="*/ 2253 w 3192"/>
                    <a:gd name="T77" fmla="*/ 1299 h 2208"/>
                    <a:gd name="T78" fmla="*/ 2256 w 3192"/>
                    <a:gd name="T79" fmla="*/ 1404 h 2208"/>
                    <a:gd name="T80" fmla="*/ 2333 w 3192"/>
                    <a:gd name="T81" fmla="*/ 1484 h 2208"/>
                    <a:gd name="T82" fmla="*/ 2459 w 3192"/>
                    <a:gd name="T83" fmla="*/ 1582 h 2208"/>
                    <a:gd name="T84" fmla="*/ 2546 w 3192"/>
                    <a:gd name="T85" fmla="*/ 1665 h 2208"/>
                    <a:gd name="T86" fmla="*/ 2533 w 3192"/>
                    <a:gd name="T87" fmla="*/ 1797 h 2208"/>
                    <a:gd name="T88" fmla="*/ 2419 w 3192"/>
                    <a:gd name="T89" fmla="*/ 1869 h 2208"/>
                    <a:gd name="T90" fmla="*/ 2147 w 3192"/>
                    <a:gd name="T91" fmla="*/ 1961 h 2208"/>
                    <a:gd name="T92" fmla="*/ 1812 w 3192"/>
                    <a:gd name="T93" fmla="*/ 2107 h 2208"/>
                    <a:gd name="T94" fmla="*/ 1652 w 3192"/>
                    <a:gd name="T95" fmla="*/ 2197 h 2208"/>
                    <a:gd name="T96" fmla="*/ 1605 w 3192"/>
                    <a:gd name="T97" fmla="*/ 2170 h 22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3192" h="2208">
                      <a:moveTo>
                        <a:pt x="1605" y="2170"/>
                      </a:moveTo>
                      <a:cubicBezTo>
                        <a:pt x="1643" y="2141"/>
                        <a:pt x="1678" y="2112"/>
                        <a:pt x="1714" y="2085"/>
                      </a:cubicBezTo>
                      <a:cubicBezTo>
                        <a:pt x="1769" y="2043"/>
                        <a:pt x="1827" y="2004"/>
                        <a:pt x="1880" y="1960"/>
                      </a:cubicBezTo>
                      <a:cubicBezTo>
                        <a:pt x="1922" y="1924"/>
                        <a:pt x="1963" y="1885"/>
                        <a:pt x="1999" y="1843"/>
                      </a:cubicBezTo>
                      <a:cubicBezTo>
                        <a:pt x="2053" y="1781"/>
                        <a:pt x="2073" y="1709"/>
                        <a:pt x="2050" y="1627"/>
                      </a:cubicBezTo>
                      <a:cubicBezTo>
                        <a:pt x="2036" y="1576"/>
                        <a:pt x="2027" y="1523"/>
                        <a:pt x="2013" y="1472"/>
                      </a:cubicBezTo>
                      <a:cubicBezTo>
                        <a:pt x="2001" y="1430"/>
                        <a:pt x="2006" y="1392"/>
                        <a:pt x="2027" y="1356"/>
                      </a:cubicBezTo>
                      <a:cubicBezTo>
                        <a:pt x="2047" y="1322"/>
                        <a:pt x="2067" y="1287"/>
                        <a:pt x="2092" y="1256"/>
                      </a:cubicBezTo>
                      <a:cubicBezTo>
                        <a:pt x="2145" y="1189"/>
                        <a:pt x="2201" y="1125"/>
                        <a:pt x="2256" y="1060"/>
                      </a:cubicBezTo>
                      <a:cubicBezTo>
                        <a:pt x="2327" y="977"/>
                        <a:pt x="2401" y="896"/>
                        <a:pt x="2469" y="811"/>
                      </a:cubicBezTo>
                      <a:cubicBezTo>
                        <a:pt x="2503" y="770"/>
                        <a:pt x="2531" y="723"/>
                        <a:pt x="2554" y="676"/>
                      </a:cubicBezTo>
                      <a:cubicBezTo>
                        <a:pt x="2581" y="620"/>
                        <a:pt x="2566" y="576"/>
                        <a:pt x="2520" y="542"/>
                      </a:cubicBezTo>
                      <a:cubicBezTo>
                        <a:pt x="2494" y="523"/>
                        <a:pt x="2467" y="517"/>
                        <a:pt x="2439" y="536"/>
                      </a:cubicBezTo>
                      <a:cubicBezTo>
                        <a:pt x="2401" y="561"/>
                        <a:pt x="2362" y="585"/>
                        <a:pt x="2326" y="612"/>
                      </a:cubicBezTo>
                      <a:cubicBezTo>
                        <a:pt x="2139" y="749"/>
                        <a:pt x="1960" y="897"/>
                        <a:pt x="1787" y="1052"/>
                      </a:cubicBezTo>
                      <a:cubicBezTo>
                        <a:pt x="1702" y="1128"/>
                        <a:pt x="1619" y="1207"/>
                        <a:pt x="1536" y="1287"/>
                      </a:cubicBezTo>
                      <a:cubicBezTo>
                        <a:pt x="1464" y="1358"/>
                        <a:pt x="1397" y="1434"/>
                        <a:pt x="1337" y="1516"/>
                      </a:cubicBezTo>
                      <a:cubicBezTo>
                        <a:pt x="1277" y="1598"/>
                        <a:pt x="1209" y="1673"/>
                        <a:pt x="1130" y="1737"/>
                      </a:cubicBezTo>
                      <a:cubicBezTo>
                        <a:pt x="998" y="1845"/>
                        <a:pt x="849" y="1906"/>
                        <a:pt x="679" y="1922"/>
                      </a:cubicBezTo>
                      <a:cubicBezTo>
                        <a:pt x="576" y="1932"/>
                        <a:pt x="476" y="1921"/>
                        <a:pt x="376" y="1912"/>
                      </a:cubicBezTo>
                      <a:cubicBezTo>
                        <a:pt x="274" y="1903"/>
                        <a:pt x="174" y="1899"/>
                        <a:pt x="72" y="1905"/>
                      </a:cubicBezTo>
                      <a:cubicBezTo>
                        <a:pt x="51" y="1907"/>
                        <a:pt x="30" y="1905"/>
                        <a:pt x="11" y="1905"/>
                      </a:cubicBezTo>
                      <a:cubicBezTo>
                        <a:pt x="0" y="1885"/>
                        <a:pt x="14" y="1879"/>
                        <a:pt x="24" y="1872"/>
                      </a:cubicBezTo>
                      <a:cubicBezTo>
                        <a:pt x="100" y="1817"/>
                        <a:pt x="176" y="1764"/>
                        <a:pt x="251" y="1708"/>
                      </a:cubicBezTo>
                      <a:cubicBezTo>
                        <a:pt x="445" y="1562"/>
                        <a:pt x="639" y="1417"/>
                        <a:pt x="831" y="1268"/>
                      </a:cubicBezTo>
                      <a:cubicBezTo>
                        <a:pt x="1038" y="1108"/>
                        <a:pt x="1262" y="974"/>
                        <a:pt x="1493" y="850"/>
                      </a:cubicBezTo>
                      <a:cubicBezTo>
                        <a:pt x="1685" y="747"/>
                        <a:pt x="1880" y="648"/>
                        <a:pt x="2072" y="544"/>
                      </a:cubicBezTo>
                      <a:cubicBezTo>
                        <a:pt x="2189" y="481"/>
                        <a:pt x="2303" y="412"/>
                        <a:pt x="2419" y="346"/>
                      </a:cubicBezTo>
                      <a:cubicBezTo>
                        <a:pt x="2508" y="294"/>
                        <a:pt x="2582" y="226"/>
                        <a:pt x="2641" y="141"/>
                      </a:cubicBezTo>
                      <a:cubicBezTo>
                        <a:pt x="2660" y="113"/>
                        <a:pt x="2682" y="85"/>
                        <a:pt x="2706" y="61"/>
                      </a:cubicBezTo>
                      <a:cubicBezTo>
                        <a:pt x="2749" y="15"/>
                        <a:pt x="2804" y="0"/>
                        <a:pt x="2866" y="12"/>
                      </a:cubicBezTo>
                      <a:cubicBezTo>
                        <a:pt x="2960" y="29"/>
                        <a:pt x="3042" y="71"/>
                        <a:pt x="3114" y="134"/>
                      </a:cubicBezTo>
                      <a:cubicBezTo>
                        <a:pt x="3170" y="182"/>
                        <a:pt x="3192" y="238"/>
                        <a:pt x="3168" y="312"/>
                      </a:cubicBezTo>
                      <a:cubicBezTo>
                        <a:pt x="3153" y="358"/>
                        <a:pt x="3134" y="401"/>
                        <a:pt x="3109" y="442"/>
                      </a:cubicBezTo>
                      <a:cubicBezTo>
                        <a:pt x="3065" y="513"/>
                        <a:pt x="3013" y="577"/>
                        <a:pt x="2954" y="635"/>
                      </a:cubicBezTo>
                      <a:cubicBezTo>
                        <a:pt x="2856" y="729"/>
                        <a:pt x="2756" y="822"/>
                        <a:pt x="2655" y="913"/>
                      </a:cubicBezTo>
                      <a:cubicBezTo>
                        <a:pt x="2570" y="990"/>
                        <a:pt x="2482" y="1063"/>
                        <a:pt x="2397" y="1140"/>
                      </a:cubicBezTo>
                      <a:cubicBezTo>
                        <a:pt x="2361" y="1171"/>
                        <a:pt x="2328" y="1206"/>
                        <a:pt x="2295" y="1241"/>
                      </a:cubicBezTo>
                      <a:cubicBezTo>
                        <a:pt x="2279" y="1259"/>
                        <a:pt x="2266" y="1279"/>
                        <a:pt x="2253" y="1299"/>
                      </a:cubicBezTo>
                      <a:cubicBezTo>
                        <a:pt x="2230" y="1334"/>
                        <a:pt x="2231" y="1371"/>
                        <a:pt x="2256" y="1404"/>
                      </a:cubicBezTo>
                      <a:cubicBezTo>
                        <a:pt x="2279" y="1433"/>
                        <a:pt x="2305" y="1460"/>
                        <a:pt x="2333" y="1484"/>
                      </a:cubicBezTo>
                      <a:cubicBezTo>
                        <a:pt x="2374" y="1519"/>
                        <a:pt x="2418" y="1548"/>
                        <a:pt x="2459" y="1582"/>
                      </a:cubicBezTo>
                      <a:cubicBezTo>
                        <a:pt x="2490" y="1608"/>
                        <a:pt x="2521" y="1634"/>
                        <a:pt x="2546" y="1665"/>
                      </a:cubicBezTo>
                      <a:cubicBezTo>
                        <a:pt x="2586" y="1715"/>
                        <a:pt x="2583" y="1756"/>
                        <a:pt x="2533" y="1797"/>
                      </a:cubicBezTo>
                      <a:cubicBezTo>
                        <a:pt x="2499" y="1826"/>
                        <a:pt x="2459" y="1849"/>
                        <a:pt x="2419" y="1869"/>
                      </a:cubicBezTo>
                      <a:cubicBezTo>
                        <a:pt x="2332" y="1911"/>
                        <a:pt x="2240" y="1940"/>
                        <a:pt x="2147" y="1961"/>
                      </a:cubicBezTo>
                      <a:cubicBezTo>
                        <a:pt x="2025" y="1989"/>
                        <a:pt x="1916" y="2040"/>
                        <a:pt x="1812" y="2107"/>
                      </a:cubicBezTo>
                      <a:cubicBezTo>
                        <a:pt x="1760" y="2140"/>
                        <a:pt x="1706" y="2168"/>
                        <a:pt x="1652" y="2197"/>
                      </a:cubicBezTo>
                      <a:cubicBezTo>
                        <a:pt x="1631" y="2208"/>
                        <a:pt x="1617" y="2202"/>
                        <a:pt x="1605" y="217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800">
                    <a:solidFill>
                      <a:schemeClr val="bg1"/>
                    </a:solidFill>
                    <a:latin typeface="+mn-ea"/>
                  </a:endParaRPr>
                </a:p>
              </p:txBody>
            </p:sp>
            <p:sp>
              <p:nvSpPr>
                <p:cNvPr id="426" name="Freeform 51"/>
                <p:cNvSpPr/>
                <p:nvPr userDrawn="1"/>
              </p:nvSpPr>
              <p:spPr bwMode="auto">
                <a:xfrm>
                  <a:off x="6475412" y="-614363"/>
                  <a:ext cx="2020888" cy="749300"/>
                </a:xfrm>
                <a:custGeom>
                  <a:avLst/>
                  <a:gdLst>
                    <a:gd name="T0" fmla="*/ 4854 w 4854"/>
                    <a:gd name="T1" fmla="*/ 1061 h 1801"/>
                    <a:gd name="T2" fmla="*/ 4832 w 4854"/>
                    <a:gd name="T3" fmla="*/ 1075 h 1801"/>
                    <a:gd name="T4" fmla="*/ 4120 w 4854"/>
                    <a:gd name="T5" fmla="*/ 1455 h 1801"/>
                    <a:gd name="T6" fmla="*/ 3668 w 4854"/>
                    <a:gd name="T7" fmla="*/ 1726 h 1801"/>
                    <a:gd name="T8" fmla="*/ 3606 w 4854"/>
                    <a:gd name="T9" fmla="*/ 1762 h 1801"/>
                    <a:gd name="T10" fmla="*/ 3430 w 4854"/>
                    <a:gd name="T11" fmla="*/ 1787 h 1801"/>
                    <a:gd name="T12" fmla="*/ 3188 w 4854"/>
                    <a:gd name="T13" fmla="*/ 1706 h 1801"/>
                    <a:gd name="T14" fmla="*/ 2720 w 4854"/>
                    <a:gd name="T15" fmla="*/ 1446 h 1801"/>
                    <a:gd name="T16" fmla="*/ 2176 w 4854"/>
                    <a:gd name="T17" fmla="*/ 1053 h 1801"/>
                    <a:gd name="T18" fmla="*/ 933 w 4854"/>
                    <a:gd name="T19" fmla="*/ 457 h 1801"/>
                    <a:gd name="T20" fmla="*/ 495 w 4854"/>
                    <a:gd name="T21" fmla="*/ 309 h 1801"/>
                    <a:gd name="T22" fmla="*/ 0 w 4854"/>
                    <a:gd name="T23" fmla="*/ 79 h 1801"/>
                    <a:gd name="T24" fmla="*/ 0 w 4854"/>
                    <a:gd name="T25" fmla="*/ 17 h 1801"/>
                    <a:gd name="T26" fmla="*/ 25 w 4854"/>
                    <a:gd name="T27" fmla="*/ 9 h 1801"/>
                    <a:gd name="T28" fmla="*/ 269 w 4854"/>
                    <a:gd name="T29" fmla="*/ 33 h 1801"/>
                    <a:gd name="T30" fmla="*/ 1036 w 4854"/>
                    <a:gd name="T31" fmla="*/ 256 h 1801"/>
                    <a:gd name="T32" fmla="*/ 1764 w 4854"/>
                    <a:gd name="T33" fmla="*/ 471 h 1801"/>
                    <a:gd name="T34" fmla="*/ 2113 w 4854"/>
                    <a:gd name="T35" fmla="*/ 605 h 1801"/>
                    <a:gd name="T36" fmla="*/ 2545 w 4854"/>
                    <a:gd name="T37" fmla="*/ 831 h 1801"/>
                    <a:gd name="T38" fmla="*/ 2903 w 4854"/>
                    <a:gd name="T39" fmla="*/ 989 h 1801"/>
                    <a:gd name="T40" fmla="*/ 3247 w 4854"/>
                    <a:gd name="T41" fmla="*/ 1047 h 1801"/>
                    <a:gd name="T42" fmla="*/ 3635 w 4854"/>
                    <a:gd name="T43" fmla="*/ 1088 h 1801"/>
                    <a:gd name="T44" fmla="*/ 4008 w 4854"/>
                    <a:gd name="T45" fmla="*/ 1129 h 1801"/>
                    <a:gd name="T46" fmla="*/ 4370 w 4854"/>
                    <a:gd name="T47" fmla="*/ 1074 h 1801"/>
                    <a:gd name="T48" fmla="*/ 4447 w 4854"/>
                    <a:gd name="T49" fmla="*/ 1052 h 1801"/>
                    <a:gd name="T50" fmla="*/ 4811 w 4854"/>
                    <a:gd name="T51" fmla="*/ 1017 h 1801"/>
                    <a:gd name="T52" fmla="*/ 4854 w 4854"/>
                    <a:gd name="T53" fmla="*/ 1061 h 1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4854" h="1801">
                      <a:moveTo>
                        <a:pt x="4854" y="1061"/>
                      </a:moveTo>
                      <a:cubicBezTo>
                        <a:pt x="4845" y="1067"/>
                        <a:pt x="4839" y="1072"/>
                        <a:pt x="4832" y="1075"/>
                      </a:cubicBezTo>
                      <a:cubicBezTo>
                        <a:pt x="4585" y="1183"/>
                        <a:pt x="4352" y="1318"/>
                        <a:pt x="4120" y="1455"/>
                      </a:cubicBezTo>
                      <a:cubicBezTo>
                        <a:pt x="3969" y="1545"/>
                        <a:pt x="3819" y="1636"/>
                        <a:pt x="3668" y="1726"/>
                      </a:cubicBezTo>
                      <a:cubicBezTo>
                        <a:pt x="3647" y="1739"/>
                        <a:pt x="3625" y="1749"/>
                        <a:pt x="3606" y="1762"/>
                      </a:cubicBezTo>
                      <a:cubicBezTo>
                        <a:pt x="3551" y="1799"/>
                        <a:pt x="3492" y="1801"/>
                        <a:pt x="3430" y="1787"/>
                      </a:cubicBezTo>
                      <a:cubicBezTo>
                        <a:pt x="3346" y="1768"/>
                        <a:pt x="3266" y="1740"/>
                        <a:pt x="3188" y="1706"/>
                      </a:cubicBezTo>
                      <a:cubicBezTo>
                        <a:pt x="3024" y="1633"/>
                        <a:pt x="2870" y="1543"/>
                        <a:pt x="2720" y="1446"/>
                      </a:cubicBezTo>
                      <a:cubicBezTo>
                        <a:pt x="2532" y="1324"/>
                        <a:pt x="2351" y="1193"/>
                        <a:pt x="2176" y="1053"/>
                      </a:cubicBezTo>
                      <a:cubicBezTo>
                        <a:pt x="1808" y="758"/>
                        <a:pt x="1392" y="562"/>
                        <a:pt x="933" y="457"/>
                      </a:cubicBezTo>
                      <a:cubicBezTo>
                        <a:pt x="782" y="422"/>
                        <a:pt x="636" y="373"/>
                        <a:pt x="495" y="309"/>
                      </a:cubicBezTo>
                      <a:cubicBezTo>
                        <a:pt x="331" y="234"/>
                        <a:pt x="167" y="156"/>
                        <a:pt x="0" y="79"/>
                      </a:cubicBezTo>
                      <a:cubicBezTo>
                        <a:pt x="0" y="58"/>
                        <a:pt x="0" y="37"/>
                        <a:pt x="0" y="17"/>
                      </a:cubicBezTo>
                      <a:cubicBezTo>
                        <a:pt x="10" y="13"/>
                        <a:pt x="17" y="9"/>
                        <a:pt x="25" y="9"/>
                      </a:cubicBezTo>
                      <a:cubicBezTo>
                        <a:pt x="108" y="0"/>
                        <a:pt x="189" y="9"/>
                        <a:pt x="269" y="33"/>
                      </a:cubicBezTo>
                      <a:cubicBezTo>
                        <a:pt x="525" y="108"/>
                        <a:pt x="781" y="181"/>
                        <a:pt x="1036" y="256"/>
                      </a:cubicBezTo>
                      <a:cubicBezTo>
                        <a:pt x="1279" y="327"/>
                        <a:pt x="1520" y="404"/>
                        <a:pt x="1764" y="471"/>
                      </a:cubicBezTo>
                      <a:cubicBezTo>
                        <a:pt x="1885" y="504"/>
                        <a:pt x="2001" y="548"/>
                        <a:pt x="2113" y="605"/>
                      </a:cubicBezTo>
                      <a:cubicBezTo>
                        <a:pt x="2257" y="680"/>
                        <a:pt x="2400" y="757"/>
                        <a:pt x="2545" y="831"/>
                      </a:cubicBezTo>
                      <a:cubicBezTo>
                        <a:pt x="2661" y="891"/>
                        <a:pt x="2779" y="946"/>
                        <a:pt x="2903" y="989"/>
                      </a:cubicBezTo>
                      <a:cubicBezTo>
                        <a:pt x="3014" y="1028"/>
                        <a:pt x="3128" y="1054"/>
                        <a:pt x="3247" y="1047"/>
                      </a:cubicBezTo>
                      <a:cubicBezTo>
                        <a:pt x="3379" y="1039"/>
                        <a:pt x="3506" y="1068"/>
                        <a:pt x="3635" y="1088"/>
                      </a:cubicBezTo>
                      <a:cubicBezTo>
                        <a:pt x="3759" y="1107"/>
                        <a:pt x="3882" y="1131"/>
                        <a:pt x="4008" y="1129"/>
                      </a:cubicBezTo>
                      <a:cubicBezTo>
                        <a:pt x="4131" y="1128"/>
                        <a:pt x="4251" y="1101"/>
                        <a:pt x="4370" y="1074"/>
                      </a:cubicBezTo>
                      <a:cubicBezTo>
                        <a:pt x="4396" y="1068"/>
                        <a:pt x="4422" y="1061"/>
                        <a:pt x="4447" y="1052"/>
                      </a:cubicBezTo>
                      <a:cubicBezTo>
                        <a:pt x="4566" y="1012"/>
                        <a:pt x="4688" y="1015"/>
                        <a:pt x="4811" y="1017"/>
                      </a:cubicBezTo>
                      <a:cubicBezTo>
                        <a:pt x="4836" y="1018"/>
                        <a:pt x="4851" y="1028"/>
                        <a:pt x="4854" y="106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800">
                    <a:solidFill>
                      <a:schemeClr val="bg1"/>
                    </a:solidFill>
                    <a:latin typeface="+mn-ea"/>
                  </a:endParaRPr>
                </a:p>
              </p:txBody>
            </p:sp>
            <p:sp>
              <p:nvSpPr>
                <p:cNvPr id="427" name="Freeform 52"/>
                <p:cNvSpPr/>
                <p:nvPr userDrawn="1"/>
              </p:nvSpPr>
              <p:spPr bwMode="auto">
                <a:xfrm>
                  <a:off x="4721224" y="-2967038"/>
                  <a:ext cx="1227138" cy="700088"/>
                </a:xfrm>
                <a:custGeom>
                  <a:avLst/>
                  <a:gdLst>
                    <a:gd name="T0" fmla="*/ 1196 w 2950"/>
                    <a:gd name="T1" fmla="*/ 1556 h 1680"/>
                    <a:gd name="T2" fmla="*/ 1297 w 2950"/>
                    <a:gd name="T3" fmla="*/ 1508 h 1680"/>
                    <a:gd name="T4" fmla="*/ 1470 w 2950"/>
                    <a:gd name="T5" fmla="*/ 1426 h 1680"/>
                    <a:gd name="T6" fmla="*/ 1560 w 2950"/>
                    <a:gd name="T7" fmla="*/ 1361 h 1680"/>
                    <a:gd name="T8" fmla="*/ 1588 w 2950"/>
                    <a:gd name="T9" fmla="*/ 1237 h 1680"/>
                    <a:gd name="T10" fmla="*/ 1478 w 2950"/>
                    <a:gd name="T11" fmla="*/ 1173 h 1680"/>
                    <a:gd name="T12" fmla="*/ 1352 w 2950"/>
                    <a:gd name="T13" fmla="*/ 1196 h 1680"/>
                    <a:gd name="T14" fmla="*/ 969 w 2950"/>
                    <a:gd name="T15" fmla="*/ 1370 h 1680"/>
                    <a:gd name="T16" fmla="*/ 510 w 2950"/>
                    <a:gd name="T17" fmla="*/ 1593 h 1680"/>
                    <a:gd name="T18" fmla="*/ 145 w 2950"/>
                    <a:gd name="T19" fmla="*/ 1676 h 1680"/>
                    <a:gd name="T20" fmla="*/ 18 w 2950"/>
                    <a:gd name="T21" fmla="*/ 1677 h 1680"/>
                    <a:gd name="T22" fmla="*/ 1 w 2950"/>
                    <a:gd name="T23" fmla="*/ 1661 h 1680"/>
                    <a:gd name="T24" fmla="*/ 7 w 2950"/>
                    <a:gd name="T25" fmla="*/ 1640 h 1680"/>
                    <a:gd name="T26" fmla="*/ 69 w 2950"/>
                    <a:gd name="T27" fmla="*/ 1604 h 1680"/>
                    <a:gd name="T28" fmla="*/ 486 w 2950"/>
                    <a:gd name="T29" fmla="*/ 1323 h 1680"/>
                    <a:gd name="T30" fmla="*/ 673 w 2950"/>
                    <a:gd name="T31" fmla="*/ 1127 h 1680"/>
                    <a:gd name="T32" fmla="*/ 758 w 2950"/>
                    <a:gd name="T33" fmla="*/ 974 h 1680"/>
                    <a:gd name="T34" fmla="*/ 736 w 2950"/>
                    <a:gd name="T35" fmla="*/ 665 h 1680"/>
                    <a:gd name="T36" fmla="*/ 629 w 2950"/>
                    <a:gd name="T37" fmla="*/ 516 h 1680"/>
                    <a:gd name="T38" fmla="*/ 453 w 2950"/>
                    <a:gd name="T39" fmla="*/ 331 h 1680"/>
                    <a:gd name="T40" fmla="*/ 314 w 2950"/>
                    <a:gd name="T41" fmla="*/ 176 h 1680"/>
                    <a:gd name="T42" fmla="*/ 250 w 2950"/>
                    <a:gd name="T43" fmla="*/ 84 h 1680"/>
                    <a:gd name="T44" fmla="*/ 232 w 2950"/>
                    <a:gd name="T45" fmla="*/ 26 h 1680"/>
                    <a:gd name="T46" fmla="*/ 296 w 2950"/>
                    <a:gd name="T47" fmla="*/ 3 h 1680"/>
                    <a:gd name="T48" fmla="*/ 390 w 2950"/>
                    <a:gd name="T49" fmla="*/ 19 h 1680"/>
                    <a:gd name="T50" fmla="*/ 905 w 2950"/>
                    <a:gd name="T51" fmla="*/ 189 h 1680"/>
                    <a:gd name="T52" fmla="*/ 1274 w 2950"/>
                    <a:gd name="T53" fmla="*/ 318 h 1680"/>
                    <a:gd name="T54" fmla="*/ 1426 w 2950"/>
                    <a:gd name="T55" fmla="*/ 503 h 1680"/>
                    <a:gd name="T56" fmla="*/ 1436 w 2950"/>
                    <a:gd name="T57" fmla="*/ 655 h 1680"/>
                    <a:gd name="T58" fmla="*/ 1442 w 2950"/>
                    <a:gd name="T59" fmla="*/ 782 h 1680"/>
                    <a:gd name="T60" fmla="*/ 1606 w 2950"/>
                    <a:gd name="T61" fmla="*/ 937 h 1680"/>
                    <a:gd name="T62" fmla="*/ 1709 w 2950"/>
                    <a:gd name="T63" fmla="*/ 930 h 1680"/>
                    <a:gd name="T64" fmla="*/ 1835 w 2950"/>
                    <a:gd name="T65" fmla="*/ 915 h 1680"/>
                    <a:gd name="T66" fmla="*/ 2027 w 2950"/>
                    <a:gd name="T67" fmla="*/ 915 h 1680"/>
                    <a:gd name="T68" fmla="*/ 2148 w 2950"/>
                    <a:gd name="T69" fmla="*/ 881 h 1680"/>
                    <a:gd name="T70" fmla="*/ 2242 w 2950"/>
                    <a:gd name="T71" fmla="*/ 820 h 1680"/>
                    <a:gd name="T72" fmla="*/ 2340 w 2950"/>
                    <a:gd name="T73" fmla="*/ 766 h 1680"/>
                    <a:gd name="T74" fmla="*/ 2488 w 2950"/>
                    <a:gd name="T75" fmla="*/ 750 h 1680"/>
                    <a:gd name="T76" fmla="*/ 2773 w 2950"/>
                    <a:gd name="T77" fmla="*/ 825 h 1680"/>
                    <a:gd name="T78" fmla="*/ 2865 w 2950"/>
                    <a:gd name="T79" fmla="*/ 872 h 1680"/>
                    <a:gd name="T80" fmla="*/ 2919 w 2950"/>
                    <a:gd name="T81" fmla="*/ 919 h 1680"/>
                    <a:gd name="T82" fmla="*/ 2914 w 2950"/>
                    <a:gd name="T83" fmla="*/ 1017 h 1680"/>
                    <a:gd name="T84" fmla="*/ 2864 w 2950"/>
                    <a:gd name="T85" fmla="*/ 1056 h 1680"/>
                    <a:gd name="T86" fmla="*/ 2612 w 2950"/>
                    <a:gd name="T87" fmla="*/ 1175 h 1680"/>
                    <a:gd name="T88" fmla="*/ 2541 w 2950"/>
                    <a:gd name="T89" fmla="*/ 1185 h 1680"/>
                    <a:gd name="T90" fmla="*/ 2373 w 2950"/>
                    <a:gd name="T91" fmla="*/ 1185 h 1680"/>
                    <a:gd name="T92" fmla="*/ 2281 w 2950"/>
                    <a:gd name="T93" fmla="*/ 1206 h 1680"/>
                    <a:gd name="T94" fmla="*/ 1985 w 2950"/>
                    <a:gd name="T95" fmla="*/ 1323 h 1680"/>
                    <a:gd name="T96" fmla="*/ 1353 w 2950"/>
                    <a:gd name="T97" fmla="*/ 1548 h 1680"/>
                    <a:gd name="T98" fmla="*/ 1240 w 2950"/>
                    <a:gd name="T99" fmla="*/ 1585 h 1680"/>
                    <a:gd name="T100" fmla="*/ 1196 w 2950"/>
                    <a:gd name="T101" fmla="*/ 1556 h 16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950" h="1680">
                      <a:moveTo>
                        <a:pt x="1196" y="1556"/>
                      </a:moveTo>
                      <a:cubicBezTo>
                        <a:pt x="1235" y="1537"/>
                        <a:pt x="1266" y="1523"/>
                        <a:pt x="1297" y="1508"/>
                      </a:cubicBezTo>
                      <a:cubicBezTo>
                        <a:pt x="1355" y="1481"/>
                        <a:pt x="1414" y="1456"/>
                        <a:pt x="1470" y="1426"/>
                      </a:cubicBezTo>
                      <a:cubicBezTo>
                        <a:pt x="1502" y="1409"/>
                        <a:pt x="1533" y="1386"/>
                        <a:pt x="1560" y="1361"/>
                      </a:cubicBezTo>
                      <a:cubicBezTo>
                        <a:pt x="1600" y="1323"/>
                        <a:pt x="1609" y="1279"/>
                        <a:pt x="1588" y="1237"/>
                      </a:cubicBezTo>
                      <a:cubicBezTo>
                        <a:pt x="1566" y="1192"/>
                        <a:pt x="1526" y="1170"/>
                        <a:pt x="1478" y="1173"/>
                      </a:cubicBezTo>
                      <a:cubicBezTo>
                        <a:pt x="1435" y="1175"/>
                        <a:pt x="1393" y="1185"/>
                        <a:pt x="1352" y="1196"/>
                      </a:cubicBezTo>
                      <a:cubicBezTo>
                        <a:pt x="1214" y="1231"/>
                        <a:pt x="1086" y="1289"/>
                        <a:pt x="969" y="1370"/>
                      </a:cubicBezTo>
                      <a:cubicBezTo>
                        <a:pt x="827" y="1467"/>
                        <a:pt x="671" y="1535"/>
                        <a:pt x="510" y="1593"/>
                      </a:cubicBezTo>
                      <a:cubicBezTo>
                        <a:pt x="392" y="1635"/>
                        <a:pt x="271" y="1664"/>
                        <a:pt x="145" y="1676"/>
                      </a:cubicBezTo>
                      <a:cubicBezTo>
                        <a:pt x="103" y="1680"/>
                        <a:pt x="60" y="1678"/>
                        <a:pt x="18" y="1677"/>
                      </a:cubicBezTo>
                      <a:cubicBezTo>
                        <a:pt x="12" y="1676"/>
                        <a:pt x="3" y="1668"/>
                        <a:pt x="1" y="1661"/>
                      </a:cubicBezTo>
                      <a:cubicBezTo>
                        <a:pt x="0" y="1655"/>
                        <a:pt x="2" y="1644"/>
                        <a:pt x="7" y="1640"/>
                      </a:cubicBezTo>
                      <a:cubicBezTo>
                        <a:pt x="27" y="1627"/>
                        <a:pt x="48" y="1615"/>
                        <a:pt x="69" y="1604"/>
                      </a:cubicBezTo>
                      <a:cubicBezTo>
                        <a:pt x="216" y="1522"/>
                        <a:pt x="357" y="1432"/>
                        <a:pt x="486" y="1323"/>
                      </a:cubicBezTo>
                      <a:cubicBezTo>
                        <a:pt x="555" y="1264"/>
                        <a:pt x="619" y="1200"/>
                        <a:pt x="673" y="1127"/>
                      </a:cubicBezTo>
                      <a:cubicBezTo>
                        <a:pt x="708" y="1080"/>
                        <a:pt x="737" y="1029"/>
                        <a:pt x="758" y="974"/>
                      </a:cubicBezTo>
                      <a:cubicBezTo>
                        <a:pt x="796" y="867"/>
                        <a:pt x="792" y="763"/>
                        <a:pt x="736" y="665"/>
                      </a:cubicBezTo>
                      <a:cubicBezTo>
                        <a:pt x="705" y="612"/>
                        <a:pt x="669" y="562"/>
                        <a:pt x="629" y="516"/>
                      </a:cubicBezTo>
                      <a:cubicBezTo>
                        <a:pt x="573" y="452"/>
                        <a:pt x="511" y="393"/>
                        <a:pt x="453" y="331"/>
                      </a:cubicBezTo>
                      <a:cubicBezTo>
                        <a:pt x="405" y="280"/>
                        <a:pt x="359" y="229"/>
                        <a:pt x="314" y="176"/>
                      </a:cubicBezTo>
                      <a:cubicBezTo>
                        <a:pt x="290" y="148"/>
                        <a:pt x="270" y="116"/>
                        <a:pt x="250" y="84"/>
                      </a:cubicBezTo>
                      <a:cubicBezTo>
                        <a:pt x="240" y="67"/>
                        <a:pt x="222" y="48"/>
                        <a:pt x="232" y="26"/>
                      </a:cubicBezTo>
                      <a:cubicBezTo>
                        <a:pt x="245" y="0"/>
                        <a:pt x="272" y="0"/>
                        <a:pt x="296" y="3"/>
                      </a:cubicBezTo>
                      <a:cubicBezTo>
                        <a:pt x="327" y="6"/>
                        <a:pt x="359" y="11"/>
                        <a:pt x="390" y="19"/>
                      </a:cubicBezTo>
                      <a:cubicBezTo>
                        <a:pt x="565" y="64"/>
                        <a:pt x="734" y="129"/>
                        <a:pt x="905" y="189"/>
                      </a:cubicBezTo>
                      <a:cubicBezTo>
                        <a:pt x="1028" y="233"/>
                        <a:pt x="1151" y="277"/>
                        <a:pt x="1274" y="318"/>
                      </a:cubicBezTo>
                      <a:cubicBezTo>
                        <a:pt x="1365" y="348"/>
                        <a:pt x="1416" y="409"/>
                        <a:pt x="1426" y="503"/>
                      </a:cubicBezTo>
                      <a:cubicBezTo>
                        <a:pt x="1431" y="554"/>
                        <a:pt x="1434" y="604"/>
                        <a:pt x="1436" y="655"/>
                      </a:cubicBezTo>
                      <a:cubicBezTo>
                        <a:pt x="1438" y="697"/>
                        <a:pt x="1436" y="740"/>
                        <a:pt x="1442" y="782"/>
                      </a:cubicBezTo>
                      <a:cubicBezTo>
                        <a:pt x="1455" y="877"/>
                        <a:pt x="1510" y="929"/>
                        <a:pt x="1606" y="937"/>
                      </a:cubicBezTo>
                      <a:cubicBezTo>
                        <a:pt x="1640" y="939"/>
                        <a:pt x="1676" y="938"/>
                        <a:pt x="1709" y="930"/>
                      </a:cubicBezTo>
                      <a:cubicBezTo>
                        <a:pt x="1751" y="919"/>
                        <a:pt x="1792" y="915"/>
                        <a:pt x="1835" y="915"/>
                      </a:cubicBezTo>
                      <a:cubicBezTo>
                        <a:pt x="1899" y="915"/>
                        <a:pt x="1963" y="914"/>
                        <a:pt x="2027" y="915"/>
                      </a:cubicBezTo>
                      <a:cubicBezTo>
                        <a:pt x="2071" y="916"/>
                        <a:pt x="2111" y="904"/>
                        <a:pt x="2148" y="881"/>
                      </a:cubicBezTo>
                      <a:cubicBezTo>
                        <a:pt x="2180" y="861"/>
                        <a:pt x="2210" y="839"/>
                        <a:pt x="2242" y="820"/>
                      </a:cubicBezTo>
                      <a:cubicBezTo>
                        <a:pt x="2274" y="801"/>
                        <a:pt x="2306" y="782"/>
                        <a:pt x="2340" y="766"/>
                      </a:cubicBezTo>
                      <a:cubicBezTo>
                        <a:pt x="2387" y="745"/>
                        <a:pt x="2436" y="740"/>
                        <a:pt x="2488" y="750"/>
                      </a:cubicBezTo>
                      <a:cubicBezTo>
                        <a:pt x="2585" y="767"/>
                        <a:pt x="2681" y="788"/>
                        <a:pt x="2773" y="825"/>
                      </a:cubicBezTo>
                      <a:cubicBezTo>
                        <a:pt x="2805" y="838"/>
                        <a:pt x="2836" y="854"/>
                        <a:pt x="2865" y="872"/>
                      </a:cubicBezTo>
                      <a:cubicBezTo>
                        <a:pt x="2885" y="884"/>
                        <a:pt x="2904" y="901"/>
                        <a:pt x="2919" y="919"/>
                      </a:cubicBezTo>
                      <a:cubicBezTo>
                        <a:pt x="2950" y="956"/>
                        <a:pt x="2948" y="984"/>
                        <a:pt x="2914" y="1017"/>
                      </a:cubicBezTo>
                      <a:cubicBezTo>
                        <a:pt x="2899" y="1032"/>
                        <a:pt x="2882" y="1045"/>
                        <a:pt x="2864" y="1056"/>
                      </a:cubicBezTo>
                      <a:cubicBezTo>
                        <a:pt x="2785" y="1107"/>
                        <a:pt x="2701" y="1147"/>
                        <a:pt x="2612" y="1175"/>
                      </a:cubicBezTo>
                      <a:cubicBezTo>
                        <a:pt x="2589" y="1182"/>
                        <a:pt x="2565" y="1185"/>
                        <a:pt x="2541" y="1185"/>
                      </a:cubicBezTo>
                      <a:cubicBezTo>
                        <a:pt x="2485" y="1187"/>
                        <a:pt x="2429" y="1187"/>
                        <a:pt x="2373" y="1185"/>
                      </a:cubicBezTo>
                      <a:cubicBezTo>
                        <a:pt x="2341" y="1185"/>
                        <a:pt x="2309" y="1189"/>
                        <a:pt x="2281" y="1206"/>
                      </a:cubicBezTo>
                      <a:cubicBezTo>
                        <a:pt x="2189" y="1261"/>
                        <a:pt x="2086" y="1288"/>
                        <a:pt x="1985" y="1323"/>
                      </a:cubicBezTo>
                      <a:cubicBezTo>
                        <a:pt x="1774" y="1396"/>
                        <a:pt x="1564" y="1473"/>
                        <a:pt x="1353" y="1548"/>
                      </a:cubicBezTo>
                      <a:cubicBezTo>
                        <a:pt x="1316" y="1561"/>
                        <a:pt x="1278" y="1574"/>
                        <a:pt x="1240" y="1585"/>
                      </a:cubicBezTo>
                      <a:cubicBezTo>
                        <a:pt x="1227" y="1589"/>
                        <a:pt x="1224" y="1586"/>
                        <a:pt x="1196" y="155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800">
                    <a:solidFill>
                      <a:schemeClr val="bg1"/>
                    </a:solidFill>
                    <a:latin typeface="+mn-ea"/>
                  </a:endParaRPr>
                </a:p>
              </p:txBody>
            </p:sp>
            <p:sp>
              <p:nvSpPr>
                <p:cNvPr id="428" name="Freeform 53"/>
                <p:cNvSpPr/>
                <p:nvPr userDrawn="1"/>
              </p:nvSpPr>
              <p:spPr bwMode="auto">
                <a:xfrm>
                  <a:off x="-1017588" y="-1228725"/>
                  <a:ext cx="836613" cy="800100"/>
                </a:xfrm>
                <a:custGeom>
                  <a:avLst/>
                  <a:gdLst>
                    <a:gd name="T0" fmla="*/ 0 w 2013"/>
                    <a:gd name="T1" fmla="*/ 50 h 1923"/>
                    <a:gd name="T2" fmla="*/ 27 w 2013"/>
                    <a:gd name="T3" fmla="*/ 0 h 1923"/>
                    <a:gd name="T4" fmla="*/ 104 w 2013"/>
                    <a:gd name="T5" fmla="*/ 17 h 1923"/>
                    <a:gd name="T6" fmla="*/ 575 w 2013"/>
                    <a:gd name="T7" fmla="*/ 143 h 1923"/>
                    <a:gd name="T8" fmla="*/ 850 w 2013"/>
                    <a:gd name="T9" fmla="*/ 141 h 1923"/>
                    <a:gd name="T10" fmla="*/ 1245 w 2013"/>
                    <a:gd name="T11" fmla="*/ 93 h 1923"/>
                    <a:gd name="T12" fmla="*/ 1566 w 2013"/>
                    <a:gd name="T13" fmla="*/ 150 h 1923"/>
                    <a:gd name="T14" fmla="*/ 1996 w 2013"/>
                    <a:gd name="T15" fmla="*/ 706 h 1923"/>
                    <a:gd name="T16" fmla="*/ 1914 w 2013"/>
                    <a:gd name="T17" fmla="*/ 966 h 1923"/>
                    <a:gd name="T18" fmla="*/ 1424 w 2013"/>
                    <a:gd name="T19" fmla="*/ 1449 h 1923"/>
                    <a:gd name="T20" fmla="*/ 1010 w 2013"/>
                    <a:gd name="T21" fmla="*/ 1776 h 1923"/>
                    <a:gd name="T22" fmla="*/ 833 w 2013"/>
                    <a:gd name="T23" fmla="*/ 1884 h 1923"/>
                    <a:gd name="T24" fmla="*/ 753 w 2013"/>
                    <a:gd name="T25" fmla="*/ 1920 h 1923"/>
                    <a:gd name="T26" fmla="*/ 726 w 2013"/>
                    <a:gd name="T27" fmla="*/ 1913 h 1923"/>
                    <a:gd name="T28" fmla="*/ 727 w 2013"/>
                    <a:gd name="T29" fmla="*/ 1891 h 1923"/>
                    <a:gd name="T30" fmla="*/ 766 w 2013"/>
                    <a:gd name="T31" fmla="*/ 1841 h 1923"/>
                    <a:gd name="T32" fmla="*/ 876 w 2013"/>
                    <a:gd name="T33" fmla="*/ 1694 h 1923"/>
                    <a:gd name="T34" fmla="*/ 972 w 2013"/>
                    <a:gd name="T35" fmla="*/ 1519 h 1923"/>
                    <a:gd name="T36" fmla="*/ 1025 w 2013"/>
                    <a:gd name="T37" fmla="*/ 1421 h 1923"/>
                    <a:gd name="T38" fmla="*/ 1054 w 2013"/>
                    <a:gd name="T39" fmla="*/ 1356 h 1923"/>
                    <a:gd name="T40" fmla="*/ 1113 w 2013"/>
                    <a:gd name="T41" fmla="*/ 1034 h 1923"/>
                    <a:gd name="T42" fmla="*/ 1125 w 2013"/>
                    <a:gd name="T43" fmla="*/ 899 h 1923"/>
                    <a:gd name="T44" fmla="*/ 895 w 2013"/>
                    <a:gd name="T45" fmla="*/ 665 h 1923"/>
                    <a:gd name="T46" fmla="*/ 604 w 2013"/>
                    <a:gd name="T47" fmla="*/ 572 h 1923"/>
                    <a:gd name="T48" fmla="*/ 488 w 2013"/>
                    <a:gd name="T49" fmla="*/ 487 h 1923"/>
                    <a:gd name="T50" fmla="*/ 0 w 2013"/>
                    <a:gd name="T51" fmla="*/ 50 h 19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013" h="1923">
                      <a:moveTo>
                        <a:pt x="0" y="50"/>
                      </a:moveTo>
                      <a:cubicBezTo>
                        <a:pt x="10" y="32"/>
                        <a:pt x="17" y="18"/>
                        <a:pt x="27" y="0"/>
                      </a:cubicBezTo>
                      <a:cubicBezTo>
                        <a:pt x="54" y="6"/>
                        <a:pt x="79" y="10"/>
                        <a:pt x="104" y="17"/>
                      </a:cubicBezTo>
                      <a:cubicBezTo>
                        <a:pt x="261" y="59"/>
                        <a:pt x="419" y="98"/>
                        <a:pt x="575" y="143"/>
                      </a:cubicBezTo>
                      <a:cubicBezTo>
                        <a:pt x="668" y="170"/>
                        <a:pt x="759" y="167"/>
                        <a:pt x="850" y="141"/>
                      </a:cubicBezTo>
                      <a:cubicBezTo>
                        <a:pt x="979" y="105"/>
                        <a:pt x="1111" y="89"/>
                        <a:pt x="1245" y="93"/>
                      </a:cubicBezTo>
                      <a:cubicBezTo>
                        <a:pt x="1355" y="96"/>
                        <a:pt x="1463" y="111"/>
                        <a:pt x="1566" y="150"/>
                      </a:cubicBezTo>
                      <a:cubicBezTo>
                        <a:pt x="1824" y="247"/>
                        <a:pt x="1962" y="437"/>
                        <a:pt x="1996" y="706"/>
                      </a:cubicBezTo>
                      <a:cubicBezTo>
                        <a:pt x="2013" y="848"/>
                        <a:pt x="2008" y="857"/>
                        <a:pt x="1914" y="966"/>
                      </a:cubicBezTo>
                      <a:cubicBezTo>
                        <a:pt x="1763" y="1140"/>
                        <a:pt x="1596" y="1297"/>
                        <a:pt x="1424" y="1449"/>
                      </a:cubicBezTo>
                      <a:cubicBezTo>
                        <a:pt x="1292" y="1565"/>
                        <a:pt x="1156" y="1677"/>
                        <a:pt x="1010" y="1776"/>
                      </a:cubicBezTo>
                      <a:cubicBezTo>
                        <a:pt x="953" y="1815"/>
                        <a:pt x="893" y="1850"/>
                        <a:pt x="833" y="1884"/>
                      </a:cubicBezTo>
                      <a:cubicBezTo>
                        <a:pt x="808" y="1899"/>
                        <a:pt x="781" y="1910"/>
                        <a:pt x="753" y="1920"/>
                      </a:cubicBezTo>
                      <a:cubicBezTo>
                        <a:pt x="746" y="1923"/>
                        <a:pt x="733" y="1918"/>
                        <a:pt x="726" y="1913"/>
                      </a:cubicBezTo>
                      <a:cubicBezTo>
                        <a:pt x="722" y="1911"/>
                        <a:pt x="723" y="1897"/>
                        <a:pt x="727" y="1891"/>
                      </a:cubicBezTo>
                      <a:cubicBezTo>
                        <a:pt x="739" y="1874"/>
                        <a:pt x="753" y="1858"/>
                        <a:pt x="766" y="1841"/>
                      </a:cubicBezTo>
                      <a:cubicBezTo>
                        <a:pt x="803" y="1792"/>
                        <a:pt x="843" y="1745"/>
                        <a:pt x="876" y="1694"/>
                      </a:cubicBezTo>
                      <a:cubicBezTo>
                        <a:pt x="912" y="1638"/>
                        <a:pt x="942" y="1578"/>
                        <a:pt x="972" y="1519"/>
                      </a:cubicBezTo>
                      <a:cubicBezTo>
                        <a:pt x="988" y="1485"/>
                        <a:pt x="1003" y="1452"/>
                        <a:pt x="1025" y="1421"/>
                      </a:cubicBezTo>
                      <a:cubicBezTo>
                        <a:pt x="1039" y="1403"/>
                        <a:pt x="1049" y="1379"/>
                        <a:pt x="1054" y="1356"/>
                      </a:cubicBezTo>
                      <a:cubicBezTo>
                        <a:pt x="1075" y="1249"/>
                        <a:pt x="1095" y="1142"/>
                        <a:pt x="1113" y="1034"/>
                      </a:cubicBezTo>
                      <a:cubicBezTo>
                        <a:pt x="1121" y="990"/>
                        <a:pt x="1120" y="944"/>
                        <a:pt x="1125" y="899"/>
                      </a:cubicBezTo>
                      <a:cubicBezTo>
                        <a:pt x="1136" y="799"/>
                        <a:pt x="1008" y="659"/>
                        <a:pt x="895" y="665"/>
                      </a:cubicBezTo>
                      <a:cubicBezTo>
                        <a:pt x="785" y="671"/>
                        <a:pt x="692" y="632"/>
                        <a:pt x="604" y="572"/>
                      </a:cubicBezTo>
                      <a:cubicBezTo>
                        <a:pt x="564" y="546"/>
                        <a:pt x="524" y="519"/>
                        <a:pt x="488" y="487"/>
                      </a:cubicBezTo>
                      <a:cubicBezTo>
                        <a:pt x="327" y="344"/>
                        <a:pt x="167" y="200"/>
                        <a:pt x="0" y="5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800">
                    <a:solidFill>
                      <a:schemeClr val="bg1"/>
                    </a:solidFill>
                    <a:latin typeface="+mn-ea"/>
                  </a:endParaRPr>
                </a:p>
              </p:txBody>
            </p:sp>
            <p:sp>
              <p:nvSpPr>
                <p:cNvPr id="429" name="Freeform 54"/>
                <p:cNvSpPr/>
                <p:nvPr userDrawn="1"/>
              </p:nvSpPr>
              <p:spPr bwMode="auto">
                <a:xfrm>
                  <a:off x="788987" y="-619125"/>
                  <a:ext cx="857250" cy="722313"/>
                </a:xfrm>
                <a:custGeom>
                  <a:avLst/>
                  <a:gdLst>
                    <a:gd name="T0" fmla="*/ 0 w 2060"/>
                    <a:gd name="T1" fmla="*/ 597 h 1734"/>
                    <a:gd name="T2" fmla="*/ 48 w 2060"/>
                    <a:gd name="T3" fmla="*/ 562 h 1734"/>
                    <a:gd name="T4" fmla="*/ 103 w 2060"/>
                    <a:gd name="T5" fmla="*/ 570 h 1734"/>
                    <a:gd name="T6" fmla="*/ 307 w 2060"/>
                    <a:gd name="T7" fmla="*/ 567 h 1734"/>
                    <a:gd name="T8" fmla="*/ 479 w 2060"/>
                    <a:gd name="T9" fmla="*/ 504 h 1734"/>
                    <a:gd name="T10" fmla="*/ 719 w 2060"/>
                    <a:gd name="T11" fmla="*/ 415 h 1734"/>
                    <a:gd name="T12" fmla="*/ 829 w 2060"/>
                    <a:gd name="T13" fmla="*/ 328 h 1734"/>
                    <a:gd name="T14" fmla="*/ 923 w 2060"/>
                    <a:gd name="T15" fmla="*/ 143 h 1734"/>
                    <a:gd name="T16" fmla="*/ 955 w 2060"/>
                    <a:gd name="T17" fmla="*/ 70 h 1734"/>
                    <a:gd name="T18" fmla="*/ 1067 w 2060"/>
                    <a:gd name="T19" fmla="*/ 19 h 1734"/>
                    <a:gd name="T20" fmla="*/ 1247 w 2060"/>
                    <a:gd name="T21" fmla="*/ 58 h 1734"/>
                    <a:gd name="T22" fmla="*/ 1341 w 2060"/>
                    <a:gd name="T23" fmla="*/ 60 h 1734"/>
                    <a:gd name="T24" fmla="*/ 1601 w 2060"/>
                    <a:gd name="T25" fmla="*/ 16 h 1734"/>
                    <a:gd name="T26" fmla="*/ 1867 w 2060"/>
                    <a:gd name="T27" fmla="*/ 97 h 1734"/>
                    <a:gd name="T28" fmla="*/ 2051 w 2060"/>
                    <a:gd name="T29" fmla="*/ 444 h 1734"/>
                    <a:gd name="T30" fmla="*/ 2021 w 2060"/>
                    <a:gd name="T31" fmla="*/ 581 h 1734"/>
                    <a:gd name="T32" fmla="*/ 1745 w 2060"/>
                    <a:gd name="T33" fmla="*/ 802 h 1734"/>
                    <a:gd name="T34" fmla="*/ 1659 w 2060"/>
                    <a:gd name="T35" fmla="*/ 814 h 1734"/>
                    <a:gd name="T36" fmla="*/ 1395 w 2060"/>
                    <a:gd name="T37" fmla="*/ 814 h 1734"/>
                    <a:gd name="T38" fmla="*/ 1300 w 2060"/>
                    <a:gd name="T39" fmla="*/ 870 h 1734"/>
                    <a:gd name="T40" fmla="*/ 1108 w 2060"/>
                    <a:gd name="T41" fmla="*/ 1193 h 1734"/>
                    <a:gd name="T42" fmla="*/ 864 w 2060"/>
                    <a:gd name="T43" fmla="*/ 1529 h 1734"/>
                    <a:gd name="T44" fmla="*/ 693 w 2060"/>
                    <a:gd name="T45" fmla="*/ 1685 h 1734"/>
                    <a:gd name="T46" fmla="*/ 463 w 2060"/>
                    <a:gd name="T47" fmla="*/ 1726 h 1734"/>
                    <a:gd name="T48" fmla="*/ 440 w 2060"/>
                    <a:gd name="T49" fmla="*/ 1678 h 1734"/>
                    <a:gd name="T50" fmla="*/ 478 w 2060"/>
                    <a:gd name="T51" fmla="*/ 1617 h 1734"/>
                    <a:gd name="T52" fmla="*/ 737 w 2060"/>
                    <a:gd name="T53" fmla="*/ 1204 h 1734"/>
                    <a:gd name="T54" fmla="*/ 852 w 2060"/>
                    <a:gd name="T55" fmla="*/ 967 h 1734"/>
                    <a:gd name="T56" fmla="*/ 878 w 2060"/>
                    <a:gd name="T57" fmla="*/ 827 h 1734"/>
                    <a:gd name="T58" fmla="*/ 821 w 2060"/>
                    <a:gd name="T59" fmla="*/ 699 h 1734"/>
                    <a:gd name="T60" fmla="*/ 698 w 2060"/>
                    <a:gd name="T61" fmla="*/ 651 h 1734"/>
                    <a:gd name="T62" fmla="*/ 517 w 2060"/>
                    <a:gd name="T63" fmla="*/ 678 h 1734"/>
                    <a:gd name="T64" fmla="*/ 239 w 2060"/>
                    <a:gd name="T65" fmla="*/ 704 h 1734"/>
                    <a:gd name="T66" fmla="*/ 7 w 2060"/>
                    <a:gd name="T67" fmla="*/ 611 h 1734"/>
                    <a:gd name="T68" fmla="*/ 0 w 2060"/>
                    <a:gd name="T69" fmla="*/ 597 h 17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2060" h="1734">
                      <a:moveTo>
                        <a:pt x="0" y="597"/>
                      </a:moveTo>
                      <a:cubicBezTo>
                        <a:pt x="7" y="573"/>
                        <a:pt x="23" y="561"/>
                        <a:pt x="48" y="562"/>
                      </a:cubicBezTo>
                      <a:cubicBezTo>
                        <a:pt x="66" y="563"/>
                        <a:pt x="85" y="565"/>
                        <a:pt x="103" y="570"/>
                      </a:cubicBezTo>
                      <a:cubicBezTo>
                        <a:pt x="171" y="592"/>
                        <a:pt x="240" y="588"/>
                        <a:pt x="307" y="567"/>
                      </a:cubicBezTo>
                      <a:cubicBezTo>
                        <a:pt x="365" y="548"/>
                        <a:pt x="423" y="527"/>
                        <a:pt x="479" y="504"/>
                      </a:cubicBezTo>
                      <a:cubicBezTo>
                        <a:pt x="559" y="473"/>
                        <a:pt x="635" y="435"/>
                        <a:pt x="719" y="415"/>
                      </a:cubicBezTo>
                      <a:cubicBezTo>
                        <a:pt x="768" y="403"/>
                        <a:pt x="802" y="369"/>
                        <a:pt x="829" y="328"/>
                      </a:cubicBezTo>
                      <a:cubicBezTo>
                        <a:pt x="869" y="271"/>
                        <a:pt x="897" y="207"/>
                        <a:pt x="923" y="143"/>
                      </a:cubicBezTo>
                      <a:cubicBezTo>
                        <a:pt x="933" y="118"/>
                        <a:pt x="942" y="93"/>
                        <a:pt x="955" y="70"/>
                      </a:cubicBezTo>
                      <a:cubicBezTo>
                        <a:pt x="985" y="18"/>
                        <a:pt x="1007" y="8"/>
                        <a:pt x="1067" y="19"/>
                      </a:cubicBezTo>
                      <a:cubicBezTo>
                        <a:pt x="1127" y="31"/>
                        <a:pt x="1187" y="44"/>
                        <a:pt x="1247" y="58"/>
                      </a:cubicBezTo>
                      <a:cubicBezTo>
                        <a:pt x="1279" y="66"/>
                        <a:pt x="1309" y="66"/>
                        <a:pt x="1341" y="60"/>
                      </a:cubicBezTo>
                      <a:cubicBezTo>
                        <a:pt x="1428" y="44"/>
                        <a:pt x="1514" y="29"/>
                        <a:pt x="1601" y="16"/>
                      </a:cubicBezTo>
                      <a:cubicBezTo>
                        <a:pt x="1702" y="0"/>
                        <a:pt x="1791" y="31"/>
                        <a:pt x="1867" y="97"/>
                      </a:cubicBezTo>
                      <a:cubicBezTo>
                        <a:pt x="1972" y="189"/>
                        <a:pt x="2027" y="308"/>
                        <a:pt x="2051" y="444"/>
                      </a:cubicBezTo>
                      <a:cubicBezTo>
                        <a:pt x="2060" y="493"/>
                        <a:pt x="2049" y="539"/>
                        <a:pt x="2021" y="581"/>
                      </a:cubicBezTo>
                      <a:cubicBezTo>
                        <a:pt x="1952" y="684"/>
                        <a:pt x="1860" y="758"/>
                        <a:pt x="1745" y="802"/>
                      </a:cubicBezTo>
                      <a:cubicBezTo>
                        <a:pt x="1719" y="812"/>
                        <a:pt x="1688" y="814"/>
                        <a:pt x="1659" y="814"/>
                      </a:cubicBezTo>
                      <a:cubicBezTo>
                        <a:pt x="1571" y="816"/>
                        <a:pt x="1483" y="818"/>
                        <a:pt x="1395" y="814"/>
                      </a:cubicBezTo>
                      <a:cubicBezTo>
                        <a:pt x="1348" y="812"/>
                        <a:pt x="1322" y="831"/>
                        <a:pt x="1300" y="870"/>
                      </a:cubicBezTo>
                      <a:cubicBezTo>
                        <a:pt x="1238" y="979"/>
                        <a:pt x="1174" y="1087"/>
                        <a:pt x="1108" y="1193"/>
                      </a:cubicBezTo>
                      <a:cubicBezTo>
                        <a:pt x="1035" y="1311"/>
                        <a:pt x="956" y="1424"/>
                        <a:pt x="864" y="1529"/>
                      </a:cubicBezTo>
                      <a:cubicBezTo>
                        <a:pt x="813" y="1587"/>
                        <a:pt x="757" y="1640"/>
                        <a:pt x="693" y="1685"/>
                      </a:cubicBezTo>
                      <a:cubicBezTo>
                        <a:pt x="622" y="1734"/>
                        <a:pt x="543" y="1734"/>
                        <a:pt x="463" y="1726"/>
                      </a:cubicBezTo>
                      <a:cubicBezTo>
                        <a:pt x="439" y="1724"/>
                        <a:pt x="428" y="1699"/>
                        <a:pt x="440" y="1678"/>
                      </a:cubicBezTo>
                      <a:cubicBezTo>
                        <a:pt x="451" y="1657"/>
                        <a:pt x="465" y="1637"/>
                        <a:pt x="478" y="1617"/>
                      </a:cubicBezTo>
                      <a:cubicBezTo>
                        <a:pt x="565" y="1480"/>
                        <a:pt x="655" y="1344"/>
                        <a:pt x="737" y="1204"/>
                      </a:cubicBezTo>
                      <a:cubicBezTo>
                        <a:pt x="782" y="1129"/>
                        <a:pt x="816" y="1047"/>
                        <a:pt x="852" y="967"/>
                      </a:cubicBezTo>
                      <a:cubicBezTo>
                        <a:pt x="872" y="923"/>
                        <a:pt x="881" y="876"/>
                        <a:pt x="878" y="827"/>
                      </a:cubicBezTo>
                      <a:cubicBezTo>
                        <a:pt x="876" y="777"/>
                        <a:pt x="856" y="734"/>
                        <a:pt x="821" y="699"/>
                      </a:cubicBezTo>
                      <a:cubicBezTo>
                        <a:pt x="787" y="666"/>
                        <a:pt x="746" y="646"/>
                        <a:pt x="698" y="651"/>
                      </a:cubicBezTo>
                      <a:cubicBezTo>
                        <a:pt x="637" y="659"/>
                        <a:pt x="577" y="667"/>
                        <a:pt x="517" y="678"/>
                      </a:cubicBezTo>
                      <a:cubicBezTo>
                        <a:pt x="425" y="694"/>
                        <a:pt x="333" y="705"/>
                        <a:pt x="239" y="704"/>
                      </a:cubicBezTo>
                      <a:cubicBezTo>
                        <a:pt x="148" y="703"/>
                        <a:pt x="74" y="666"/>
                        <a:pt x="7" y="611"/>
                      </a:cubicBezTo>
                      <a:cubicBezTo>
                        <a:pt x="4" y="608"/>
                        <a:pt x="3" y="601"/>
                        <a:pt x="0" y="59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800">
                    <a:solidFill>
                      <a:schemeClr val="bg1"/>
                    </a:solidFill>
                    <a:latin typeface="+mn-ea"/>
                  </a:endParaRPr>
                </a:p>
              </p:txBody>
            </p:sp>
            <p:sp>
              <p:nvSpPr>
                <p:cNvPr id="430" name="Freeform 55"/>
                <p:cNvSpPr/>
                <p:nvPr userDrawn="1"/>
              </p:nvSpPr>
              <p:spPr bwMode="auto">
                <a:xfrm>
                  <a:off x="4429124" y="-2095500"/>
                  <a:ext cx="1252538" cy="528638"/>
                </a:xfrm>
                <a:custGeom>
                  <a:avLst/>
                  <a:gdLst>
                    <a:gd name="T0" fmla="*/ 1102 w 3009"/>
                    <a:gd name="T1" fmla="*/ 98 h 1267"/>
                    <a:gd name="T2" fmla="*/ 1114 w 3009"/>
                    <a:gd name="T3" fmla="*/ 167 h 1267"/>
                    <a:gd name="T4" fmla="*/ 1079 w 3009"/>
                    <a:gd name="T5" fmla="*/ 256 h 1267"/>
                    <a:gd name="T6" fmla="*/ 1057 w 3009"/>
                    <a:gd name="T7" fmla="*/ 316 h 1267"/>
                    <a:gd name="T8" fmla="*/ 1114 w 3009"/>
                    <a:gd name="T9" fmla="*/ 426 h 1267"/>
                    <a:gd name="T10" fmla="*/ 1232 w 3009"/>
                    <a:gd name="T11" fmla="*/ 435 h 1267"/>
                    <a:gd name="T12" fmla="*/ 1331 w 3009"/>
                    <a:gd name="T13" fmla="*/ 405 h 1267"/>
                    <a:gd name="T14" fmla="*/ 2060 w 3009"/>
                    <a:gd name="T15" fmla="*/ 118 h 1267"/>
                    <a:gd name="T16" fmla="*/ 2192 w 3009"/>
                    <a:gd name="T17" fmla="*/ 44 h 1267"/>
                    <a:gd name="T18" fmla="*/ 2303 w 3009"/>
                    <a:gd name="T19" fmla="*/ 5 h 1267"/>
                    <a:gd name="T20" fmla="*/ 2708 w 3009"/>
                    <a:gd name="T21" fmla="*/ 77 h 1267"/>
                    <a:gd name="T22" fmla="*/ 2851 w 3009"/>
                    <a:gd name="T23" fmla="*/ 165 h 1267"/>
                    <a:gd name="T24" fmla="*/ 3008 w 3009"/>
                    <a:gd name="T25" fmla="*/ 509 h 1267"/>
                    <a:gd name="T26" fmla="*/ 2856 w 3009"/>
                    <a:gd name="T27" fmla="*/ 704 h 1267"/>
                    <a:gd name="T28" fmla="*/ 2786 w 3009"/>
                    <a:gd name="T29" fmla="*/ 698 h 1267"/>
                    <a:gd name="T30" fmla="*/ 2590 w 3009"/>
                    <a:gd name="T31" fmla="*/ 628 h 1267"/>
                    <a:gd name="T32" fmla="*/ 2387 w 3009"/>
                    <a:gd name="T33" fmla="*/ 639 h 1267"/>
                    <a:gd name="T34" fmla="*/ 2307 w 3009"/>
                    <a:gd name="T35" fmla="*/ 676 h 1267"/>
                    <a:gd name="T36" fmla="*/ 2182 w 3009"/>
                    <a:gd name="T37" fmla="*/ 692 h 1267"/>
                    <a:gd name="T38" fmla="*/ 2150 w 3009"/>
                    <a:gd name="T39" fmla="*/ 646 h 1267"/>
                    <a:gd name="T40" fmla="*/ 2176 w 3009"/>
                    <a:gd name="T41" fmla="*/ 598 h 1267"/>
                    <a:gd name="T42" fmla="*/ 2277 w 3009"/>
                    <a:gd name="T43" fmla="*/ 474 h 1267"/>
                    <a:gd name="T44" fmla="*/ 2343 w 3009"/>
                    <a:gd name="T45" fmla="*/ 393 h 1267"/>
                    <a:gd name="T46" fmla="*/ 2348 w 3009"/>
                    <a:gd name="T47" fmla="*/ 269 h 1267"/>
                    <a:gd name="T48" fmla="*/ 2162 w 3009"/>
                    <a:gd name="T49" fmla="*/ 163 h 1267"/>
                    <a:gd name="T50" fmla="*/ 1895 w 3009"/>
                    <a:gd name="T51" fmla="*/ 283 h 1267"/>
                    <a:gd name="T52" fmla="*/ 1798 w 3009"/>
                    <a:gd name="T53" fmla="*/ 420 h 1267"/>
                    <a:gd name="T54" fmla="*/ 1694 w 3009"/>
                    <a:gd name="T55" fmla="*/ 572 h 1267"/>
                    <a:gd name="T56" fmla="*/ 1155 w 3009"/>
                    <a:gd name="T57" fmla="*/ 884 h 1267"/>
                    <a:gd name="T58" fmla="*/ 831 w 3009"/>
                    <a:gd name="T59" fmla="*/ 930 h 1267"/>
                    <a:gd name="T60" fmla="*/ 595 w 3009"/>
                    <a:gd name="T61" fmla="*/ 1004 h 1267"/>
                    <a:gd name="T62" fmla="*/ 325 w 3009"/>
                    <a:gd name="T63" fmla="*/ 1141 h 1267"/>
                    <a:gd name="T64" fmla="*/ 183 w 3009"/>
                    <a:gd name="T65" fmla="*/ 1215 h 1267"/>
                    <a:gd name="T66" fmla="*/ 125 w 3009"/>
                    <a:gd name="T67" fmla="*/ 1242 h 1267"/>
                    <a:gd name="T68" fmla="*/ 28 w 3009"/>
                    <a:gd name="T69" fmla="*/ 1238 h 1267"/>
                    <a:gd name="T70" fmla="*/ 14 w 3009"/>
                    <a:gd name="T71" fmla="*/ 1141 h 1267"/>
                    <a:gd name="T72" fmla="*/ 80 w 3009"/>
                    <a:gd name="T73" fmla="*/ 1014 h 1267"/>
                    <a:gd name="T74" fmla="*/ 208 w 3009"/>
                    <a:gd name="T75" fmla="*/ 883 h 1267"/>
                    <a:gd name="T76" fmla="*/ 468 w 3009"/>
                    <a:gd name="T77" fmla="*/ 698 h 1267"/>
                    <a:gd name="T78" fmla="*/ 816 w 3009"/>
                    <a:gd name="T79" fmla="*/ 406 h 1267"/>
                    <a:gd name="T80" fmla="*/ 1037 w 3009"/>
                    <a:gd name="T81" fmla="*/ 164 h 1267"/>
                    <a:gd name="T82" fmla="*/ 1102 w 3009"/>
                    <a:gd name="T83" fmla="*/ 98 h 12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3009" h="1267">
                      <a:moveTo>
                        <a:pt x="1102" y="98"/>
                      </a:moveTo>
                      <a:cubicBezTo>
                        <a:pt x="1127" y="127"/>
                        <a:pt x="1120" y="148"/>
                        <a:pt x="1114" y="167"/>
                      </a:cubicBezTo>
                      <a:cubicBezTo>
                        <a:pt x="1104" y="197"/>
                        <a:pt x="1090" y="227"/>
                        <a:pt x="1079" y="256"/>
                      </a:cubicBezTo>
                      <a:cubicBezTo>
                        <a:pt x="1071" y="276"/>
                        <a:pt x="1062" y="296"/>
                        <a:pt x="1057" y="316"/>
                      </a:cubicBezTo>
                      <a:cubicBezTo>
                        <a:pt x="1046" y="366"/>
                        <a:pt x="1067" y="406"/>
                        <a:pt x="1114" y="426"/>
                      </a:cubicBezTo>
                      <a:cubicBezTo>
                        <a:pt x="1153" y="442"/>
                        <a:pt x="1192" y="444"/>
                        <a:pt x="1232" y="435"/>
                      </a:cubicBezTo>
                      <a:cubicBezTo>
                        <a:pt x="1266" y="427"/>
                        <a:pt x="1299" y="417"/>
                        <a:pt x="1331" y="405"/>
                      </a:cubicBezTo>
                      <a:cubicBezTo>
                        <a:pt x="1574" y="310"/>
                        <a:pt x="1818" y="215"/>
                        <a:pt x="2060" y="118"/>
                      </a:cubicBezTo>
                      <a:cubicBezTo>
                        <a:pt x="2106" y="100"/>
                        <a:pt x="2149" y="71"/>
                        <a:pt x="2192" y="44"/>
                      </a:cubicBezTo>
                      <a:cubicBezTo>
                        <a:pt x="2226" y="23"/>
                        <a:pt x="2261" y="6"/>
                        <a:pt x="2303" y="5"/>
                      </a:cubicBezTo>
                      <a:cubicBezTo>
                        <a:pt x="2444" y="0"/>
                        <a:pt x="2580" y="19"/>
                        <a:pt x="2708" y="77"/>
                      </a:cubicBezTo>
                      <a:cubicBezTo>
                        <a:pt x="2759" y="101"/>
                        <a:pt x="2808" y="130"/>
                        <a:pt x="2851" y="165"/>
                      </a:cubicBezTo>
                      <a:cubicBezTo>
                        <a:pt x="2958" y="253"/>
                        <a:pt x="3009" y="370"/>
                        <a:pt x="3008" y="509"/>
                      </a:cubicBezTo>
                      <a:cubicBezTo>
                        <a:pt x="3007" y="590"/>
                        <a:pt x="2935" y="684"/>
                        <a:pt x="2856" y="704"/>
                      </a:cubicBezTo>
                      <a:cubicBezTo>
                        <a:pt x="2834" y="709"/>
                        <a:pt x="2808" y="705"/>
                        <a:pt x="2786" y="698"/>
                      </a:cubicBezTo>
                      <a:cubicBezTo>
                        <a:pt x="2720" y="676"/>
                        <a:pt x="2656" y="650"/>
                        <a:pt x="2590" y="628"/>
                      </a:cubicBezTo>
                      <a:cubicBezTo>
                        <a:pt x="2485" y="592"/>
                        <a:pt x="2502" y="585"/>
                        <a:pt x="2387" y="639"/>
                      </a:cubicBezTo>
                      <a:cubicBezTo>
                        <a:pt x="2360" y="651"/>
                        <a:pt x="2333" y="662"/>
                        <a:pt x="2307" y="676"/>
                      </a:cubicBezTo>
                      <a:cubicBezTo>
                        <a:pt x="2267" y="697"/>
                        <a:pt x="2225" y="696"/>
                        <a:pt x="2182" y="692"/>
                      </a:cubicBezTo>
                      <a:cubicBezTo>
                        <a:pt x="2160" y="691"/>
                        <a:pt x="2143" y="667"/>
                        <a:pt x="2150" y="646"/>
                      </a:cubicBezTo>
                      <a:cubicBezTo>
                        <a:pt x="2156" y="629"/>
                        <a:pt x="2165" y="612"/>
                        <a:pt x="2176" y="598"/>
                      </a:cubicBezTo>
                      <a:cubicBezTo>
                        <a:pt x="2209" y="556"/>
                        <a:pt x="2243" y="515"/>
                        <a:pt x="2277" y="474"/>
                      </a:cubicBezTo>
                      <a:cubicBezTo>
                        <a:pt x="2299" y="447"/>
                        <a:pt x="2320" y="419"/>
                        <a:pt x="2343" y="393"/>
                      </a:cubicBezTo>
                      <a:cubicBezTo>
                        <a:pt x="2378" y="353"/>
                        <a:pt x="2377" y="311"/>
                        <a:pt x="2348" y="269"/>
                      </a:cubicBezTo>
                      <a:cubicBezTo>
                        <a:pt x="2304" y="204"/>
                        <a:pt x="2245" y="163"/>
                        <a:pt x="2162" y="163"/>
                      </a:cubicBezTo>
                      <a:cubicBezTo>
                        <a:pt x="2055" y="163"/>
                        <a:pt x="1963" y="200"/>
                        <a:pt x="1895" y="283"/>
                      </a:cubicBezTo>
                      <a:cubicBezTo>
                        <a:pt x="1859" y="326"/>
                        <a:pt x="1829" y="374"/>
                        <a:pt x="1798" y="420"/>
                      </a:cubicBezTo>
                      <a:cubicBezTo>
                        <a:pt x="1763" y="470"/>
                        <a:pt x="1731" y="523"/>
                        <a:pt x="1694" y="572"/>
                      </a:cubicBezTo>
                      <a:cubicBezTo>
                        <a:pt x="1556" y="747"/>
                        <a:pt x="1378" y="854"/>
                        <a:pt x="1155" y="884"/>
                      </a:cubicBezTo>
                      <a:cubicBezTo>
                        <a:pt x="1047" y="898"/>
                        <a:pt x="939" y="914"/>
                        <a:pt x="831" y="930"/>
                      </a:cubicBezTo>
                      <a:cubicBezTo>
                        <a:pt x="749" y="943"/>
                        <a:pt x="670" y="967"/>
                        <a:pt x="595" y="1004"/>
                      </a:cubicBezTo>
                      <a:cubicBezTo>
                        <a:pt x="505" y="1049"/>
                        <a:pt x="415" y="1095"/>
                        <a:pt x="325" y="1141"/>
                      </a:cubicBezTo>
                      <a:cubicBezTo>
                        <a:pt x="277" y="1165"/>
                        <a:pt x="230" y="1190"/>
                        <a:pt x="183" y="1215"/>
                      </a:cubicBezTo>
                      <a:cubicBezTo>
                        <a:pt x="164" y="1224"/>
                        <a:pt x="145" y="1233"/>
                        <a:pt x="125" y="1242"/>
                      </a:cubicBezTo>
                      <a:cubicBezTo>
                        <a:pt x="92" y="1256"/>
                        <a:pt x="58" y="1267"/>
                        <a:pt x="28" y="1238"/>
                      </a:cubicBezTo>
                      <a:cubicBezTo>
                        <a:pt x="0" y="1210"/>
                        <a:pt x="5" y="1176"/>
                        <a:pt x="14" y="1141"/>
                      </a:cubicBezTo>
                      <a:cubicBezTo>
                        <a:pt x="27" y="1093"/>
                        <a:pt x="48" y="1050"/>
                        <a:pt x="80" y="1014"/>
                      </a:cubicBezTo>
                      <a:cubicBezTo>
                        <a:pt x="120" y="968"/>
                        <a:pt x="160" y="921"/>
                        <a:pt x="208" y="883"/>
                      </a:cubicBezTo>
                      <a:cubicBezTo>
                        <a:pt x="292" y="817"/>
                        <a:pt x="377" y="753"/>
                        <a:pt x="468" y="698"/>
                      </a:cubicBezTo>
                      <a:cubicBezTo>
                        <a:pt x="600" y="618"/>
                        <a:pt x="713" y="519"/>
                        <a:pt x="816" y="406"/>
                      </a:cubicBezTo>
                      <a:cubicBezTo>
                        <a:pt x="890" y="326"/>
                        <a:pt x="963" y="244"/>
                        <a:pt x="1037" y="164"/>
                      </a:cubicBezTo>
                      <a:cubicBezTo>
                        <a:pt x="1056" y="142"/>
                        <a:pt x="1078" y="123"/>
                        <a:pt x="1102" y="9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800">
                    <a:solidFill>
                      <a:schemeClr val="bg1"/>
                    </a:solidFill>
                    <a:latin typeface="+mn-ea"/>
                  </a:endParaRPr>
                </a:p>
              </p:txBody>
            </p:sp>
            <p:sp>
              <p:nvSpPr>
                <p:cNvPr id="431" name="Freeform 56"/>
                <p:cNvSpPr/>
                <p:nvPr userDrawn="1"/>
              </p:nvSpPr>
              <p:spPr bwMode="auto">
                <a:xfrm>
                  <a:off x="2649537" y="-2613025"/>
                  <a:ext cx="704850" cy="601663"/>
                </a:xfrm>
                <a:custGeom>
                  <a:avLst/>
                  <a:gdLst>
                    <a:gd name="T0" fmla="*/ 420 w 1694"/>
                    <a:gd name="T1" fmla="*/ 1419 h 1444"/>
                    <a:gd name="T2" fmla="*/ 522 w 1694"/>
                    <a:gd name="T3" fmla="*/ 1316 h 1444"/>
                    <a:gd name="T4" fmla="*/ 708 w 1694"/>
                    <a:gd name="T5" fmla="*/ 1192 h 1444"/>
                    <a:gd name="T6" fmla="*/ 885 w 1694"/>
                    <a:gd name="T7" fmla="*/ 916 h 1444"/>
                    <a:gd name="T8" fmla="*/ 856 w 1694"/>
                    <a:gd name="T9" fmla="*/ 731 h 1444"/>
                    <a:gd name="T10" fmla="*/ 809 w 1694"/>
                    <a:gd name="T11" fmla="*/ 678 h 1444"/>
                    <a:gd name="T12" fmla="*/ 641 w 1694"/>
                    <a:gd name="T13" fmla="*/ 572 h 1444"/>
                    <a:gd name="T14" fmla="*/ 326 w 1694"/>
                    <a:gd name="T15" fmla="*/ 354 h 1444"/>
                    <a:gd name="T16" fmla="*/ 82 w 1694"/>
                    <a:gd name="T17" fmla="*/ 161 h 1444"/>
                    <a:gd name="T18" fmla="*/ 2 w 1694"/>
                    <a:gd name="T19" fmla="*/ 56 h 1444"/>
                    <a:gd name="T20" fmla="*/ 6 w 1694"/>
                    <a:gd name="T21" fmla="*/ 13 h 1444"/>
                    <a:gd name="T22" fmla="*/ 87 w 1694"/>
                    <a:gd name="T23" fmla="*/ 15 h 1444"/>
                    <a:gd name="T24" fmla="*/ 240 w 1694"/>
                    <a:gd name="T25" fmla="*/ 62 h 1444"/>
                    <a:gd name="T26" fmla="*/ 583 w 1694"/>
                    <a:gd name="T27" fmla="*/ 133 h 1444"/>
                    <a:gd name="T28" fmla="*/ 886 w 1694"/>
                    <a:gd name="T29" fmla="*/ 148 h 1444"/>
                    <a:gd name="T30" fmla="*/ 1009 w 1694"/>
                    <a:gd name="T31" fmla="*/ 175 h 1444"/>
                    <a:gd name="T32" fmla="*/ 1157 w 1694"/>
                    <a:gd name="T33" fmla="*/ 235 h 1444"/>
                    <a:gd name="T34" fmla="*/ 1257 w 1694"/>
                    <a:gd name="T35" fmla="*/ 284 h 1444"/>
                    <a:gd name="T36" fmla="*/ 1368 w 1694"/>
                    <a:gd name="T37" fmla="*/ 348 h 1444"/>
                    <a:gd name="T38" fmla="*/ 1439 w 1694"/>
                    <a:gd name="T39" fmla="*/ 400 h 1444"/>
                    <a:gd name="T40" fmla="*/ 1640 w 1694"/>
                    <a:gd name="T41" fmla="*/ 685 h 1444"/>
                    <a:gd name="T42" fmla="*/ 1537 w 1694"/>
                    <a:gd name="T43" fmla="*/ 1030 h 1444"/>
                    <a:gd name="T44" fmla="*/ 1355 w 1694"/>
                    <a:gd name="T45" fmla="*/ 1128 h 1444"/>
                    <a:gd name="T46" fmla="*/ 1222 w 1694"/>
                    <a:gd name="T47" fmla="*/ 1152 h 1444"/>
                    <a:gd name="T48" fmla="*/ 1116 w 1694"/>
                    <a:gd name="T49" fmla="*/ 1180 h 1444"/>
                    <a:gd name="T50" fmla="*/ 1039 w 1694"/>
                    <a:gd name="T51" fmla="*/ 1224 h 1444"/>
                    <a:gd name="T52" fmla="*/ 858 w 1694"/>
                    <a:gd name="T53" fmla="*/ 1280 h 1444"/>
                    <a:gd name="T54" fmla="*/ 634 w 1694"/>
                    <a:gd name="T55" fmla="*/ 1354 h 1444"/>
                    <a:gd name="T56" fmla="*/ 477 w 1694"/>
                    <a:gd name="T57" fmla="*/ 1432 h 1444"/>
                    <a:gd name="T58" fmla="*/ 420 w 1694"/>
                    <a:gd name="T59" fmla="*/ 1419 h 14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1694" h="1444">
                      <a:moveTo>
                        <a:pt x="420" y="1419"/>
                      </a:moveTo>
                      <a:cubicBezTo>
                        <a:pt x="447" y="1375"/>
                        <a:pt x="481" y="1342"/>
                        <a:pt x="522" y="1316"/>
                      </a:cubicBezTo>
                      <a:cubicBezTo>
                        <a:pt x="584" y="1275"/>
                        <a:pt x="647" y="1235"/>
                        <a:pt x="708" y="1192"/>
                      </a:cubicBezTo>
                      <a:cubicBezTo>
                        <a:pt x="804" y="1125"/>
                        <a:pt x="856" y="1028"/>
                        <a:pt x="885" y="916"/>
                      </a:cubicBezTo>
                      <a:cubicBezTo>
                        <a:pt x="902" y="850"/>
                        <a:pt x="881" y="789"/>
                        <a:pt x="856" y="731"/>
                      </a:cubicBezTo>
                      <a:cubicBezTo>
                        <a:pt x="848" y="710"/>
                        <a:pt x="827" y="693"/>
                        <a:pt x="809" y="678"/>
                      </a:cubicBezTo>
                      <a:cubicBezTo>
                        <a:pt x="758" y="634"/>
                        <a:pt x="701" y="601"/>
                        <a:pt x="641" y="572"/>
                      </a:cubicBezTo>
                      <a:cubicBezTo>
                        <a:pt x="525" y="514"/>
                        <a:pt x="423" y="438"/>
                        <a:pt x="326" y="354"/>
                      </a:cubicBezTo>
                      <a:cubicBezTo>
                        <a:pt x="248" y="286"/>
                        <a:pt x="171" y="215"/>
                        <a:pt x="82" y="161"/>
                      </a:cubicBezTo>
                      <a:cubicBezTo>
                        <a:pt x="42" y="137"/>
                        <a:pt x="9" y="105"/>
                        <a:pt x="2" y="56"/>
                      </a:cubicBezTo>
                      <a:cubicBezTo>
                        <a:pt x="0" y="42"/>
                        <a:pt x="4" y="26"/>
                        <a:pt x="6" y="13"/>
                      </a:cubicBezTo>
                      <a:cubicBezTo>
                        <a:pt x="36" y="0"/>
                        <a:pt x="61" y="7"/>
                        <a:pt x="87" y="15"/>
                      </a:cubicBezTo>
                      <a:cubicBezTo>
                        <a:pt x="138" y="31"/>
                        <a:pt x="189" y="45"/>
                        <a:pt x="240" y="62"/>
                      </a:cubicBezTo>
                      <a:cubicBezTo>
                        <a:pt x="352" y="99"/>
                        <a:pt x="468" y="113"/>
                        <a:pt x="583" y="133"/>
                      </a:cubicBezTo>
                      <a:cubicBezTo>
                        <a:pt x="684" y="151"/>
                        <a:pt x="785" y="151"/>
                        <a:pt x="886" y="148"/>
                      </a:cubicBezTo>
                      <a:cubicBezTo>
                        <a:pt x="930" y="147"/>
                        <a:pt x="969" y="157"/>
                        <a:pt x="1009" y="175"/>
                      </a:cubicBezTo>
                      <a:cubicBezTo>
                        <a:pt x="1057" y="198"/>
                        <a:pt x="1108" y="214"/>
                        <a:pt x="1157" y="235"/>
                      </a:cubicBezTo>
                      <a:cubicBezTo>
                        <a:pt x="1191" y="250"/>
                        <a:pt x="1224" y="267"/>
                        <a:pt x="1257" y="284"/>
                      </a:cubicBezTo>
                      <a:cubicBezTo>
                        <a:pt x="1295" y="304"/>
                        <a:pt x="1332" y="326"/>
                        <a:pt x="1368" y="348"/>
                      </a:cubicBezTo>
                      <a:cubicBezTo>
                        <a:pt x="1393" y="364"/>
                        <a:pt x="1417" y="380"/>
                        <a:pt x="1439" y="400"/>
                      </a:cubicBezTo>
                      <a:cubicBezTo>
                        <a:pt x="1527" y="480"/>
                        <a:pt x="1594" y="575"/>
                        <a:pt x="1640" y="685"/>
                      </a:cubicBezTo>
                      <a:cubicBezTo>
                        <a:pt x="1694" y="816"/>
                        <a:pt x="1654" y="948"/>
                        <a:pt x="1537" y="1030"/>
                      </a:cubicBezTo>
                      <a:cubicBezTo>
                        <a:pt x="1480" y="1070"/>
                        <a:pt x="1421" y="1106"/>
                        <a:pt x="1355" y="1128"/>
                      </a:cubicBezTo>
                      <a:cubicBezTo>
                        <a:pt x="1312" y="1142"/>
                        <a:pt x="1269" y="1156"/>
                        <a:pt x="1222" y="1152"/>
                      </a:cubicBezTo>
                      <a:cubicBezTo>
                        <a:pt x="1184" y="1149"/>
                        <a:pt x="1149" y="1162"/>
                        <a:pt x="1116" y="1180"/>
                      </a:cubicBezTo>
                      <a:cubicBezTo>
                        <a:pt x="1090" y="1194"/>
                        <a:pt x="1065" y="1209"/>
                        <a:pt x="1039" y="1224"/>
                      </a:cubicBezTo>
                      <a:cubicBezTo>
                        <a:pt x="983" y="1257"/>
                        <a:pt x="923" y="1278"/>
                        <a:pt x="858" y="1280"/>
                      </a:cubicBezTo>
                      <a:cubicBezTo>
                        <a:pt x="776" y="1283"/>
                        <a:pt x="703" y="1308"/>
                        <a:pt x="634" y="1354"/>
                      </a:cubicBezTo>
                      <a:cubicBezTo>
                        <a:pt x="586" y="1386"/>
                        <a:pt x="530" y="1408"/>
                        <a:pt x="477" y="1432"/>
                      </a:cubicBezTo>
                      <a:cubicBezTo>
                        <a:pt x="461" y="1440"/>
                        <a:pt x="441" y="1444"/>
                        <a:pt x="420" y="14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800">
                    <a:solidFill>
                      <a:schemeClr val="bg1"/>
                    </a:solidFill>
                    <a:latin typeface="+mn-ea"/>
                  </a:endParaRPr>
                </a:p>
              </p:txBody>
            </p:sp>
            <p:sp>
              <p:nvSpPr>
                <p:cNvPr id="432" name="Freeform 57"/>
                <p:cNvSpPr/>
                <p:nvPr userDrawn="1"/>
              </p:nvSpPr>
              <p:spPr bwMode="auto">
                <a:xfrm>
                  <a:off x="2416174" y="-2116138"/>
                  <a:ext cx="1223963" cy="495300"/>
                </a:xfrm>
                <a:custGeom>
                  <a:avLst/>
                  <a:gdLst>
                    <a:gd name="T0" fmla="*/ 2942 w 2942"/>
                    <a:gd name="T1" fmla="*/ 254 h 1186"/>
                    <a:gd name="T2" fmla="*/ 2893 w 2942"/>
                    <a:gd name="T3" fmla="*/ 304 h 1186"/>
                    <a:gd name="T4" fmla="*/ 2551 w 2942"/>
                    <a:gd name="T5" fmla="*/ 525 h 1186"/>
                    <a:gd name="T6" fmla="*/ 2493 w 2942"/>
                    <a:gd name="T7" fmla="*/ 551 h 1186"/>
                    <a:gd name="T8" fmla="*/ 2248 w 2942"/>
                    <a:gd name="T9" fmla="*/ 645 h 1186"/>
                    <a:gd name="T10" fmla="*/ 1977 w 2942"/>
                    <a:gd name="T11" fmla="*/ 742 h 1186"/>
                    <a:gd name="T12" fmla="*/ 1897 w 2942"/>
                    <a:gd name="T13" fmla="*/ 777 h 1186"/>
                    <a:gd name="T14" fmla="*/ 1489 w 2942"/>
                    <a:gd name="T15" fmla="*/ 956 h 1186"/>
                    <a:gd name="T16" fmla="*/ 1382 w 2942"/>
                    <a:gd name="T17" fmla="*/ 986 h 1186"/>
                    <a:gd name="T18" fmla="*/ 966 w 2942"/>
                    <a:gd name="T19" fmla="*/ 1123 h 1186"/>
                    <a:gd name="T20" fmla="*/ 827 w 2942"/>
                    <a:gd name="T21" fmla="*/ 1158 h 1186"/>
                    <a:gd name="T22" fmla="*/ 693 w 2942"/>
                    <a:gd name="T23" fmla="*/ 1175 h 1186"/>
                    <a:gd name="T24" fmla="*/ 558 w 2942"/>
                    <a:gd name="T25" fmla="*/ 1182 h 1186"/>
                    <a:gd name="T26" fmla="*/ 383 w 2942"/>
                    <a:gd name="T27" fmla="*/ 1171 h 1186"/>
                    <a:gd name="T28" fmla="*/ 133 w 2942"/>
                    <a:gd name="T29" fmla="*/ 1124 h 1186"/>
                    <a:gd name="T30" fmla="*/ 68 w 2942"/>
                    <a:gd name="T31" fmla="*/ 1095 h 1186"/>
                    <a:gd name="T32" fmla="*/ 12 w 2942"/>
                    <a:gd name="T33" fmla="*/ 1029 h 1186"/>
                    <a:gd name="T34" fmla="*/ 46 w 2942"/>
                    <a:gd name="T35" fmla="*/ 972 h 1186"/>
                    <a:gd name="T36" fmla="*/ 174 w 2942"/>
                    <a:gd name="T37" fmla="*/ 976 h 1186"/>
                    <a:gd name="T38" fmla="*/ 421 w 2942"/>
                    <a:gd name="T39" fmla="*/ 988 h 1186"/>
                    <a:gd name="T40" fmla="*/ 565 w 2942"/>
                    <a:gd name="T41" fmla="*/ 951 h 1186"/>
                    <a:gd name="T42" fmla="*/ 672 w 2942"/>
                    <a:gd name="T43" fmla="*/ 927 h 1186"/>
                    <a:gd name="T44" fmla="*/ 735 w 2942"/>
                    <a:gd name="T45" fmla="*/ 933 h 1186"/>
                    <a:gd name="T46" fmla="*/ 789 w 2942"/>
                    <a:gd name="T47" fmla="*/ 921 h 1186"/>
                    <a:gd name="T48" fmla="*/ 979 w 2942"/>
                    <a:gd name="T49" fmla="*/ 841 h 1186"/>
                    <a:gd name="T50" fmla="*/ 1237 w 2942"/>
                    <a:gd name="T51" fmla="*/ 717 h 1186"/>
                    <a:gd name="T52" fmla="*/ 1350 w 2942"/>
                    <a:gd name="T53" fmla="*/ 657 h 1186"/>
                    <a:gd name="T54" fmla="*/ 1638 w 2942"/>
                    <a:gd name="T55" fmla="*/ 539 h 1186"/>
                    <a:gd name="T56" fmla="*/ 1856 w 2942"/>
                    <a:gd name="T57" fmla="*/ 444 h 1186"/>
                    <a:gd name="T58" fmla="*/ 2068 w 2942"/>
                    <a:gd name="T59" fmla="*/ 300 h 1186"/>
                    <a:gd name="T60" fmla="*/ 2201 w 2942"/>
                    <a:gd name="T61" fmla="*/ 230 h 1186"/>
                    <a:gd name="T62" fmla="*/ 2268 w 2942"/>
                    <a:gd name="T63" fmla="*/ 206 h 1186"/>
                    <a:gd name="T64" fmla="*/ 2486 w 2942"/>
                    <a:gd name="T65" fmla="*/ 93 h 1186"/>
                    <a:gd name="T66" fmla="*/ 2738 w 2942"/>
                    <a:gd name="T67" fmla="*/ 74 h 1186"/>
                    <a:gd name="T68" fmla="*/ 2885 w 2942"/>
                    <a:gd name="T69" fmla="*/ 170 h 1186"/>
                    <a:gd name="T70" fmla="*/ 2942 w 2942"/>
                    <a:gd name="T71" fmla="*/ 254 h 1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2942" h="1186">
                      <a:moveTo>
                        <a:pt x="2942" y="254"/>
                      </a:moveTo>
                      <a:cubicBezTo>
                        <a:pt x="2934" y="279"/>
                        <a:pt x="2913" y="291"/>
                        <a:pt x="2893" y="304"/>
                      </a:cubicBezTo>
                      <a:cubicBezTo>
                        <a:pt x="2779" y="378"/>
                        <a:pt x="2665" y="452"/>
                        <a:pt x="2551" y="525"/>
                      </a:cubicBezTo>
                      <a:cubicBezTo>
                        <a:pt x="2533" y="536"/>
                        <a:pt x="2513" y="543"/>
                        <a:pt x="2493" y="551"/>
                      </a:cubicBezTo>
                      <a:cubicBezTo>
                        <a:pt x="2412" y="583"/>
                        <a:pt x="2330" y="615"/>
                        <a:pt x="2248" y="645"/>
                      </a:cubicBezTo>
                      <a:cubicBezTo>
                        <a:pt x="2158" y="678"/>
                        <a:pt x="2067" y="709"/>
                        <a:pt x="1977" y="742"/>
                      </a:cubicBezTo>
                      <a:cubicBezTo>
                        <a:pt x="1950" y="752"/>
                        <a:pt x="1923" y="763"/>
                        <a:pt x="1897" y="777"/>
                      </a:cubicBezTo>
                      <a:cubicBezTo>
                        <a:pt x="1765" y="846"/>
                        <a:pt x="1632" y="913"/>
                        <a:pt x="1489" y="956"/>
                      </a:cubicBezTo>
                      <a:cubicBezTo>
                        <a:pt x="1453" y="967"/>
                        <a:pt x="1418" y="977"/>
                        <a:pt x="1382" y="986"/>
                      </a:cubicBezTo>
                      <a:cubicBezTo>
                        <a:pt x="1239" y="1020"/>
                        <a:pt x="1100" y="1063"/>
                        <a:pt x="966" y="1123"/>
                      </a:cubicBezTo>
                      <a:cubicBezTo>
                        <a:pt x="921" y="1143"/>
                        <a:pt x="876" y="1154"/>
                        <a:pt x="827" y="1158"/>
                      </a:cubicBezTo>
                      <a:cubicBezTo>
                        <a:pt x="782" y="1161"/>
                        <a:pt x="737" y="1165"/>
                        <a:pt x="693" y="1175"/>
                      </a:cubicBezTo>
                      <a:cubicBezTo>
                        <a:pt x="648" y="1186"/>
                        <a:pt x="603" y="1186"/>
                        <a:pt x="558" y="1182"/>
                      </a:cubicBezTo>
                      <a:cubicBezTo>
                        <a:pt x="500" y="1178"/>
                        <a:pt x="441" y="1171"/>
                        <a:pt x="383" y="1171"/>
                      </a:cubicBezTo>
                      <a:cubicBezTo>
                        <a:pt x="296" y="1170"/>
                        <a:pt x="214" y="1148"/>
                        <a:pt x="133" y="1124"/>
                      </a:cubicBezTo>
                      <a:cubicBezTo>
                        <a:pt x="110" y="1117"/>
                        <a:pt x="88" y="1106"/>
                        <a:pt x="68" y="1095"/>
                      </a:cubicBezTo>
                      <a:cubicBezTo>
                        <a:pt x="41" y="1080"/>
                        <a:pt x="23" y="1056"/>
                        <a:pt x="12" y="1029"/>
                      </a:cubicBezTo>
                      <a:cubicBezTo>
                        <a:pt x="0" y="999"/>
                        <a:pt x="15" y="973"/>
                        <a:pt x="46" y="972"/>
                      </a:cubicBezTo>
                      <a:cubicBezTo>
                        <a:pt x="89" y="972"/>
                        <a:pt x="131" y="974"/>
                        <a:pt x="174" y="976"/>
                      </a:cubicBezTo>
                      <a:cubicBezTo>
                        <a:pt x="256" y="979"/>
                        <a:pt x="339" y="983"/>
                        <a:pt x="421" y="988"/>
                      </a:cubicBezTo>
                      <a:cubicBezTo>
                        <a:pt x="474" y="992"/>
                        <a:pt x="522" y="981"/>
                        <a:pt x="565" y="951"/>
                      </a:cubicBezTo>
                      <a:cubicBezTo>
                        <a:pt x="598" y="929"/>
                        <a:pt x="633" y="923"/>
                        <a:pt x="672" y="927"/>
                      </a:cubicBezTo>
                      <a:cubicBezTo>
                        <a:pt x="693" y="930"/>
                        <a:pt x="714" y="933"/>
                        <a:pt x="735" y="933"/>
                      </a:cubicBezTo>
                      <a:cubicBezTo>
                        <a:pt x="753" y="932"/>
                        <a:pt x="774" y="931"/>
                        <a:pt x="789" y="921"/>
                      </a:cubicBezTo>
                      <a:cubicBezTo>
                        <a:pt x="847" y="882"/>
                        <a:pt x="914" y="864"/>
                        <a:pt x="979" y="841"/>
                      </a:cubicBezTo>
                      <a:cubicBezTo>
                        <a:pt x="1069" y="808"/>
                        <a:pt x="1158" y="772"/>
                        <a:pt x="1237" y="717"/>
                      </a:cubicBezTo>
                      <a:cubicBezTo>
                        <a:pt x="1272" y="692"/>
                        <a:pt x="1311" y="674"/>
                        <a:pt x="1350" y="657"/>
                      </a:cubicBezTo>
                      <a:cubicBezTo>
                        <a:pt x="1446" y="617"/>
                        <a:pt x="1542" y="579"/>
                        <a:pt x="1638" y="539"/>
                      </a:cubicBezTo>
                      <a:cubicBezTo>
                        <a:pt x="1711" y="509"/>
                        <a:pt x="1787" y="482"/>
                        <a:pt x="1856" y="444"/>
                      </a:cubicBezTo>
                      <a:cubicBezTo>
                        <a:pt x="1930" y="402"/>
                        <a:pt x="1999" y="351"/>
                        <a:pt x="2068" y="300"/>
                      </a:cubicBezTo>
                      <a:cubicBezTo>
                        <a:pt x="2109" y="270"/>
                        <a:pt x="2151" y="243"/>
                        <a:pt x="2201" y="230"/>
                      </a:cubicBezTo>
                      <a:cubicBezTo>
                        <a:pt x="2224" y="225"/>
                        <a:pt x="2245" y="213"/>
                        <a:pt x="2268" y="206"/>
                      </a:cubicBezTo>
                      <a:cubicBezTo>
                        <a:pt x="2349" y="183"/>
                        <a:pt x="2419" y="144"/>
                        <a:pt x="2486" y="93"/>
                      </a:cubicBezTo>
                      <a:cubicBezTo>
                        <a:pt x="2609" y="0"/>
                        <a:pt x="2623" y="16"/>
                        <a:pt x="2738" y="74"/>
                      </a:cubicBezTo>
                      <a:cubicBezTo>
                        <a:pt x="2790" y="100"/>
                        <a:pt x="2838" y="135"/>
                        <a:pt x="2885" y="170"/>
                      </a:cubicBezTo>
                      <a:cubicBezTo>
                        <a:pt x="2919" y="196"/>
                        <a:pt x="2920" y="202"/>
                        <a:pt x="2942" y="25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800">
                    <a:solidFill>
                      <a:schemeClr val="bg1"/>
                    </a:solidFill>
                    <a:latin typeface="+mn-ea"/>
                  </a:endParaRPr>
                </a:p>
              </p:txBody>
            </p:sp>
            <p:sp>
              <p:nvSpPr>
                <p:cNvPr id="433" name="Freeform 58"/>
                <p:cNvSpPr/>
                <p:nvPr userDrawn="1"/>
              </p:nvSpPr>
              <p:spPr bwMode="auto">
                <a:xfrm>
                  <a:off x="12115799" y="-3289300"/>
                  <a:ext cx="596900" cy="733425"/>
                </a:xfrm>
                <a:custGeom>
                  <a:avLst/>
                  <a:gdLst>
                    <a:gd name="T0" fmla="*/ 660 w 1436"/>
                    <a:gd name="T1" fmla="*/ 0 h 1758"/>
                    <a:gd name="T2" fmla="*/ 989 w 1436"/>
                    <a:gd name="T3" fmla="*/ 227 h 1758"/>
                    <a:gd name="T4" fmla="*/ 1202 w 1436"/>
                    <a:gd name="T5" fmla="*/ 396 h 1758"/>
                    <a:gd name="T6" fmla="*/ 1332 w 1436"/>
                    <a:gd name="T7" fmla="*/ 537 h 1758"/>
                    <a:gd name="T8" fmla="*/ 1417 w 1436"/>
                    <a:gd name="T9" fmla="*/ 876 h 1758"/>
                    <a:gd name="T10" fmla="*/ 1384 w 1436"/>
                    <a:gd name="T11" fmla="*/ 982 h 1758"/>
                    <a:gd name="T12" fmla="*/ 1127 w 1436"/>
                    <a:gd name="T13" fmla="*/ 1223 h 1758"/>
                    <a:gd name="T14" fmla="*/ 999 w 1436"/>
                    <a:gd name="T15" fmla="*/ 1266 h 1758"/>
                    <a:gd name="T16" fmla="*/ 779 w 1436"/>
                    <a:gd name="T17" fmla="*/ 1359 h 1758"/>
                    <a:gd name="T18" fmla="*/ 289 w 1436"/>
                    <a:gd name="T19" fmla="*/ 1629 h 1758"/>
                    <a:gd name="T20" fmla="*/ 50 w 1436"/>
                    <a:gd name="T21" fmla="*/ 1741 h 1758"/>
                    <a:gd name="T22" fmla="*/ 0 w 1436"/>
                    <a:gd name="T23" fmla="*/ 1742 h 1758"/>
                    <a:gd name="T24" fmla="*/ 5 w 1436"/>
                    <a:gd name="T25" fmla="*/ 1727 h 1758"/>
                    <a:gd name="T26" fmla="*/ 243 w 1436"/>
                    <a:gd name="T27" fmla="*/ 1448 h 1758"/>
                    <a:gd name="T28" fmla="*/ 654 w 1436"/>
                    <a:gd name="T29" fmla="*/ 754 h 1758"/>
                    <a:gd name="T30" fmla="*/ 774 w 1436"/>
                    <a:gd name="T31" fmla="*/ 441 h 1758"/>
                    <a:gd name="T32" fmla="*/ 759 w 1436"/>
                    <a:gd name="T33" fmla="*/ 279 h 1758"/>
                    <a:gd name="T34" fmla="*/ 654 w 1436"/>
                    <a:gd name="T35" fmla="*/ 81 h 17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36" h="1758">
                      <a:moveTo>
                        <a:pt x="660" y="0"/>
                      </a:moveTo>
                      <a:cubicBezTo>
                        <a:pt x="770" y="75"/>
                        <a:pt x="881" y="149"/>
                        <a:pt x="989" y="227"/>
                      </a:cubicBezTo>
                      <a:cubicBezTo>
                        <a:pt x="1063" y="280"/>
                        <a:pt x="1135" y="336"/>
                        <a:pt x="1202" y="396"/>
                      </a:cubicBezTo>
                      <a:cubicBezTo>
                        <a:pt x="1250" y="438"/>
                        <a:pt x="1292" y="487"/>
                        <a:pt x="1332" y="537"/>
                      </a:cubicBezTo>
                      <a:cubicBezTo>
                        <a:pt x="1411" y="636"/>
                        <a:pt x="1436" y="751"/>
                        <a:pt x="1417" y="876"/>
                      </a:cubicBezTo>
                      <a:cubicBezTo>
                        <a:pt x="1411" y="912"/>
                        <a:pt x="1401" y="950"/>
                        <a:pt x="1384" y="982"/>
                      </a:cubicBezTo>
                      <a:cubicBezTo>
                        <a:pt x="1326" y="1091"/>
                        <a:pt x="1245" y="1177"/>
                        <a:pt x="1127" y="1223"/>
                      </a:cubicBezTo>
                      <a:cubicBezTo>
                        <a:pt x="1085" y="1239"/>
                        <a:pt x="1042" y="1254"/>
                        <a:pt x="999" y="1266"/>
                      </a:cubicBezTo>
                      <a:cubicBezTo>
                        <a:pt x="921" y="1287"/>
                        <a:pt x="849" y="1320"/>
                        <a:pt x="779" y="1359"/>
                      </a:cubicBezTo>
                      <a:cubicBezTo>
                        <a:pt x="616" y="1450"/>
                        <a:pt x="453" y="1542"/>
                        <a:pt x="289" y="1629"/>
                      </a:cubicBezTo>
                      <a:cubicBezTo>
                        <a:pt x="212" y="1671"/>
                        <a:pt x="130" y="1704"/>
                        <a:pt x="50" y="1741"/>
                      </a:cubicBezTo>
                      <a:cubicBezTo>
                        <a:pt x="34" y="1748"/>
                        <a:pt x="17" y="1758"/>
                        <a:pt x="0" y="1742"/>
                      </a:cubicBezTo>
                      <a:cubicBezTo>
                        <a:pt x="1" y="1737"/>
                        <a:pt x="1" y="1730"/>
                        <a:pt x="5" y="1727"/>
                      </a:cubicBezTo>
                      <a:cubicBezTo>
                        <a:pt x="99" y="1647"/>
                        <a:pt x="172" y="1548"/>
                        <a:pt x="243" y="1448"/>
                      </a:cubicBezTo>
                      <a:cubicBezTo>
                        <a:pt x="400" y="1228"/>
                        <a:pt x="537" y="997"/>
                        <a:pt x="654" y="754"/>
                      </a:cubicBezTo>
                      <a:cubicBezTo>
                        <a:pt x="703" y="654"/>
                        <a:pt x="747" y="551"/>
                        <a:pt x="774" y="441"/>
                      </a:cubicBezTo>
                      <a:cubicBezTo>
                        <a:pt x="788" y="384"/>
                        <a:pt x="786" y="331"/>
                        <a:pt x="759" y="279"/>
                      </a:cubicBezTo>
                      <a:cubicBezTo>
                        <a:pt x="725" y="212"/>
                        <a:pt x="689" y="147"/>
                        <a:pt x="654" y="81"/>
                      </a:cubicBezTo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800">
                    <a:solidFill>
                      <a:schemeClr val="bg1"/>
                    </a:solidFill>
                    <a:latin typeface="+mn-ea"/>
                  </a:endParaRPr>
                </a:p>
              </p:txBody>
            </p:sp>
            <p:sp>
              <p:nvSpPr>
                <p:cNvPr id="434" name="Freeform 59"/>
                <p:cNvSpPr/>
                <p:nvPr userDrawn="1"/>
              </p:nvSpPr>
              <p:spPr bwMode="auto">
                <a:xfrm>
                  <a:off x="3233737" y="-871538"/>
                  <a:ext cx="433388" cy="417513"/>
                </a:xfrm>
                <a:custGeom>
                  <a:avLst/>
                  <a:gdLst>
                    <a:gd name="T0" fmla="*/ 737 w 1043"/>
                    <a:gd name="T1" fmla="*/ 1002 h 1002"/>
                    <a:gd name="T2" fmla="*/ 641 w 1043"/>
                    <a:gd name="T3" fmla="*/ 993 h 1002"/>
                    <a:gd name="T4" fmla="*/ 407 w 1043"/>
                    <a:gd name="T5" fmla="*/ 761 h 1002"/>
                    <a:gd name="T6" fmla="*/ 360 w 1043"/>
                    <a:gd name="T7" fmla="*/ 626 h 1002"/>
                    <a:gd name="T8" fmla="*/ 296 w 1043"/>
                    <a:gd name="T9" fmla="*/ 462 h 1002"/>
                    <a:gd name="T10" fmla="*/ 162 w 1043"/>
                    <a:gd name="T11" fmla="*/ 267 h 1002"/>
                    <a:gd name="T12" fmla="*/ 53 w 1043"/>
                    <a:gd name="T13" fmla="*/ 162 h 1002"/>
                    <a:gd name="T14" fmla="*/ 22 w 1043"/>
                    <a:gd name="T15" fmla="*/ 126 h 1002"/>
                    <a:gd name="T16" fmla="*/ 58 w 1043"/>
                    <a:gd name="T17" fmla="*/ 28 h 1002"/>
                    <a:gd name="T18" fmla="*/ 263 w 1043"/>
                    <a:gd name="T19" fmla="*/ 5 h 1002"/>
                    <a:gd name="T20" fmla="*/ 706 w 1043"/>
                    <a:gd name="T21" fmla="*/ 168 h 1002"/>
                    <a:gd name="T22" fmla="*/ 864 w 1043"/>
                    <a:gd name="T23" fmla="*/ 303 h 1002"/>
                    <a:gd name="T24" fmla="*/ 930 w 1043"/>
                    <a:gd name="T25" fmla="*/ 393 h 1002"/>
                    <a:gd name="T26" fmla="*/ 1037 w 1043"/>
                    <a:gd name="T27" fmla="*/ 701 h 1002"/>
                    <a:gd name="T28" fmla="*/ 1025 w 1043"/>
                    <a:gd name="T29" fmla="*/ 777 h 1002"/>
                    <a:gd name="T30" fmla="*/ 988 w 1043"/>
                    <a:gd name="T31" fmla="*/ 864 h 1002"/>
                    <a:gd name="T32" fmla="*/ 855 w 1043"/>
                    <a:gd name="T33" fmla="*/ 985 h 1002"/>
                    <a:gd name="T34" fmla="*/ 737 w 1043"/>
                    <a:gd name="T35" fmla="*/ 1002 h 10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043" h="1002">
                      <a:moveTo>
                        <a:pt x="737" y="1002"/>
                      </a:moveTo>
                      <a:cubicBezTo>
                        <a:pt x="699" y="998"/>
                        <a:pt x="669" y="998"/>
                        <a:pt x="641" y="993"/>
                      </a:cubicBezTo>
                      <a:cubicBezTo>
                        <a:pt x="516" y="972"/>
                        <a:pt x="435" y="879"/>
                        <a:pt x="407" y="761"/>
                      </a:cubicBezTo>
                      <a:cubicBezTo>
                        <a:pt x="396" y="715"/>
                        <a:pt x="377" y="671"/>
                        <a:pt x="360" y="626"/>
                      </a:cubicBezTo>
                      <a:cubicBezTo>
                        <a:pt x="340" y="571"/>
                        <a:pt x="318" y="517"/>
                        <a:pt x="296" y="462"/>
                      </a:cubicBezTo>
                      <a:cubicBezTo>
                        <a:pt x="266" y="387"/>
                        <a:pt x="226" y="320"/>
                        <a:pt x="162" y="267"/>
                      </a:cubicBezTo>
                      <a:cubicBezTo>
                        <a:pt x="124" y="235"/>
                        <a:pt x="89" y="198"/>
                        <a:pt x="53" y="162"/>
                      </a:cubicBezTo>
                      <a:cubicBezTo>
                        <a:pt x="41" y="151"/>
                        <a:pt x="30" y="139"/>
                        <a:pt x="22" y="126"/>
                      </a:cubicBezTo>
                      <a:cubicBezTo>
                        <a:pt x="0" y="88"/>
                        <a:pt x="17" y="41"/>
                        <a:pt x="58" y="28"/>
                      </a:cubicBezTo>
                      <a:cubicBezTo>
                        <a:pt x="125" y="8"/>
                        <a:pt x="194" y="0"/>
                        <a:pt x="263" y="5"/>
                      </a:cubicBezTo>
                      <a:cubicBezTo>
                        <a:pt x="427" y="16"/>
                        <a:pt x="575" y="71"/>
                        <a:pt x="706" y="168"/>
                      </a:cubicBezTo>
                      <a:cubicBezTo>
                        <a:pt x="762" y="209"/>
                        <a:pt x="814" y="256"/>
                        <a:pt x="864" y="303"/>
                      </a:cubicBezTo>
                      <a:cubicBezTo>
                        <a:pt x="890" y="329"/>
                        <a:pt x="913" y="360"/>
                        <a:pt x="930" y="393"/>
                      </a:cubicBezTo>
                      <a:cubicBezTo>
                        <a:pt x="982" y="489"/>
                        <a:pt x="1016" y="593"/>
                        <a:pt x="1037" y="701"/>
                      </a:cubicBezTo>
                      <a:cubicBezTo>
                        <a:pt x="1043" y="729"/>
                        <a:pt x="1039" y="752"/>
                        <a:pt x="1025" y="777"/>
                      </a:cubicBezTo>
                      <a:cubicBezTo>
                        <a:pt x="1010" y="804"/>
                        <a:pt x="995" y="834"/>
                        <a:pt x="988" y="864"/>
                      </a:cubicBezTo>
                      <a:cubicBezTo>
                        <a:pt x="972" y="938"/>
                        <a:pt x="920" y="970"/>
                        <a:pt x="855" y="985"/>
                      </a:cubicBezTo>
                      <a:cubicBezTo>
                        <a:pt x="814" y="995"/>
                        <a:pt x="771" y="997"/>
                        <a:pt x="737" y="100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800">
                    <a:solidFill>
                      <a:schemeClr val="bg1"/>
                    </a:solidFill>
                    <a:latin typeface="+mn-ea"/>
                  </a:endParaRPr>
                </a:p>
              </p:txBody>
            </p:sp>
            <p:sp>
              <p:nvSpPr>
                <p:cNvPr id="435" name="Freeform 60"/>
                <p:cNvSpPr/>
                <p:nvPr userDrawn="1"/>
              </p:nvSpPr>
              <p:spPr bwMode="auto">
                <a:xfrm>
                  <a:off x="6634162" y="-1477963"/>
                  <a:ext cx="330200" cy="490538"/>
                </a:xfrm>
                <a:custGeom>
                  <a:avLst/>
                  <a:gdLst>
                    <a:gd name="T0" fmla="*/ 590 w 794"/>
                    <a:gd name="T1" fmla="*/ 1177 h 1179"/>
                    <a:gd name="T2" fmla="*/ 253 w 794"/>
                    <a:gd name="T3" fmla="*/ 964 h 1179"/>
                    <a:gd name="T4" fmla="*/ 180 w 794"/>
                    <a:gd name="T5" fmla="*/ 703 h 1179"/>
                    <a:gd name="T6" fmla="*/ 148 w 794"/>
                    <a:gd name="T7" fmla="*/ 466 h 1179"/>
                    <a:gd name="T8" fmla="*/ 65 w 794"/>
                    <a:gd name="T9" fmla="*/ 218 h 1179"/>
                    <a:gd name="T10" fmla="*/ 11 w 794"/>
                    <a:gd name="T11" fmla="*/ 103 h 1179"/>
                    <a:gd name="T12" fmla="*/ 25 w 794"/>
                    <a:gd name="T13" fmla="*/ 22 h 1179"/>
                    <a:gd name="T14" fmla="*/ 108 w 794"/>
                    <a:gd name="T15" fmla="*/ 22 h 1179"/>
                    <a:gd name="T16" fmla="*/ 187 w 794"/>
                    <a:gd name="T17" fmla="*/ 75 h 1179"/>
                    <a:gd name="T18" fmla="*/ 353 w 794"/>
                    <a:gd name="T19" fmla="*/ 237 h 1179"/>
                    <a:gd name="T20" fmla="*/ 669 w 794"/>
                    <a:gd name="T21" fmla="*/ 668 h 1179"/>
                    <a:gd name="T22" fmla="*/ 779 w 794"/>
                    <a:gd name="T23" fmla="*/ 1000 h 1179"/>
                    <a:gd name="T24" fmla="*/ 780 w 794"/>
                    <a:gd name="T25" fmla="*/ 1008 h 1179"/>
                    <a:gd name="T26" fmla="*/ 646 w 794"/>
                    <a:gd name="T27" fmla="*/ 1176 h 1179"/>
                    <a:gd name="T28" fmla="*/ 590 w 794"/>
                    <a:gd name="T29" fmla="*/ 1177 h 11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794" h="1179">
                      <a:moveTo>
                        <a:pt x="590" y="1177"/>
                      </a:moveTo>
                      <a:cubicBezTo>
                        <a:pt x="435" y="1175"/>
                        <a:pt x="321" y="1105"/>
                        <a:pt x="253" y="964"/>
                      </a:cubicBezTo>
                      <a:cubicBezTo>
                        <a:pt x="214" y="881"/>
                        <a:pt x="194" y="793"/>
                        <a:pt x="180" y="703"/>
                      </a:cubicBezTo>
                      <a:cubicBezTo>
                        <a:pt x="168" y="625"/>
                        <a:pt x="157" y="545"/>
                        <a:pt x="148" y="466"/>
                      </a:cubicBezTo>
                      <a:cubicBezTo>
                        <a:pt x="138" y="377"/>
                        <a:pt x="113" y="295"/>
                        <a:pt x="65" y="218"/>
                      </a:cubicBezTo>
                      <a:cubicBezTo>
                        <a:pt x="43" y="182"/>
                        <a:pt x="27" y="142"/>
                        <a:pt x="11" y="103"/>
                      </a:cubicBezTo>
                      <a:cubicBezTo>
                        <a:pt x="0" y="75"/>
                        <a:pt x="0" y="43"/>
                        <a:pt x="25" y="22"/>
                      </a:cubicBezTo>
                      <a:cubicBezTo>
                        <a:pt x="51" y="0"/>
                        <a:pt x="82" y="8"/>
                        <a:pt x="108" y="22"/>
                      </a:cubicBezTo>
                      <a:cubicBezTo>
                        <a:pt x="136" y="37"/>
                        <a:pt x="164" y="54"/>
                        <a:pt x="187" y="75"/>
                      </a:cubicBezTo>
                      <a:cubicBezTo>
                        <a:pt x="244" y="127"/>
                        <a:pt x="301" y="180"/>
                        <a:pt x="353" y="237"/>
                      </a:cubicBezTo>
                      <a:cubicBezTo>
                        <a:pt x="474" y="369"/>
                        <a:pt x="578" y="514"/>
                        <a:pt x="669" y="668"/>
                      </a:cubicBezTo>
                      <a:cubicBezTo>
                        <a:pt x="730" y="771"/>
                        <a:pt x="762" y="883"/>
                        <a:pt x="779" y="1000"/>
                      </a:cubicBezTo>
                      <a:cubicBezTo>
                        <a:pt x="779" y="1002"/>
                        <a:pt x="779" y="1005"/>
                        <a:pt x="780" y="1008"/>
                      </a:cubicBezTo>
                      <a:cubicBezTo>
                        <a:pt x="794" y="1101"/>
                        <a:pt x="763" y="1156"/>
                        <a:pt x="646" y="1176"/>
                      </a:cubicBezTo>
                      <a:cubicBezTo>
                        <a:pt x="628" y="1179"/>
                        <a:pt x="609" y="1177"/>
                        <a:pt x="590" y="117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800">
                    <a:solidFill>
                      <a:schemeClr val="bg1"/>
                    </a:solidFill>
                    <a:latin typeface="+mn-ea"/>
                  </a:endParaRPr>
                </a:p>
              </p:txBody>
            </p:sp>
            <p:sp>
              <p:nvSpPr>
                <p:cNvPr id="436" name="Freeform 61"/>
                <p:cNvSpPr/>
                <p:nvPr userDrawn="1"/>
              </p:nvSpPr>
              <p:spPr bwMode="auto">
                <a:xfrm>
                  <a:off x="11664949" y="-1009650"/>
                  <a:ext cx="733425" cy="317500"/>
                </a:xfrm>
                <a:custGeom>
                  <a:avLst/>
                  <a:gdLst>
                    <a:gd name="T0" fmla="*/ 0 w 1763"/>
                    <a:gd name="T1" fmla="*/ 312 h 762"/>
                    <a:gd name="T2" fmla="*/ 268 w 1763"/>
                    <a:gd name="T3" fmla="*/ 346 h 762"/>
                    <a:gd name="T4" fmla="*/ 480 w 1763"/>
                    <a:gd name="T5" fmla="*/ 310 h 762"/>
                    <a:gd name="T6" fmla="*/ 714 w 1763"/>
                    <a:gd name="T7" fmla="*/ 263 h 762"/>
                    <a:gd name="T8" fmla="*/ 832 w 1763"/>
                    <a:gd name="T9" fmla="*/ 219 h 762"/>
                    <a:gd name="T10" fmla="*/ 911 w 1763"/>
                    <a:gd name="T11" fmla="*/ 182 h 762"/>
                    <a:gd name="T12" fmla="*/ 1027 w 1763"/>
                    <a:gd name="T13" fmla="*/ 153 h 762"/>
                    <a:gd name="T14" fmla="*/ 1252 w 1763"/>
                    <a:gd name="T15" fmla="*/ 54 h 762"/>
                    <a:gd name="T16" fmla="*/ 1448 w 1763"/>
                    <a:gd name="T17" fmla="*/ 24 h 762"/>
                    <a:gd name="T18" fmla="*/ 1681 w 1763"/>
                    <a:gd name="T19" fmla="*/ 74 h 762"/>
                    <a:gd name="T20" fmla="*/ 1725 w 1763"/>
                    <a:gd name="T21" fmla="*/ 90 h 762"/>
                    <a:gd name="T22" fmla="*/ 1747 w 1763"/>
                    <a:gd name="T23" fmla="*/ 166 h 762"/>
                    <a:gd name="T24" fmla="*/ 1705 w 1763"/>
                    <a:gd name="T25" fmla="*/ 223 h 762"/>
                    <a:gd name="T26" fmla="*/ 1572 w 1763"/>
                    <a:gd name="T27" fmla="*/ 338 h 762"/>
                    <a:gd name="T28" fmla="*/ 1305 w 1763"/>
                    <a:gd name="T29" fmla="*/ 528 h 762"/>
                    <a:gd name="T30" fmla="*/ 1022 w 1763"/>
                    <a:gd name="T31" fmla="*/ 737 h 762"/>
                    <a:gd name="T32" fmla="*/ 944 w 1763"/>
                    <a:gd name="T33" fmla="*/ 726 h 762"/>
                    <a:gd name="T34" fmla="*/ 985 w 1763"/>
                    <a:gd name="T35" fmla="*/ 670 h 762"/>
                    <a:gd name="T36" fmla="*/ 1098 w 1763"/>
                    <a:gd name="T37" fmla="*/ 535 h 762"/>
                    <a:gd name="T38" fmla="*/ 1153 w 1763"/>
                    <a:gd name="T39" fmla="*/ 438 h 762"/>
                    <a:gd name="T40" fmla="*/ 1077 w 1763"/>
                    <a:gd name="T41" fmla="*/ 275 h 762"/>
                    <a:gd name="T42" fmla="*/ 1014 w 1763"/>
                    <a:gd name="T43" fmla="*/ 278 h 762"/>
                    <a:gd name="T44" fmla="*/ 856 w 1763"/>
                    <a:gd name="T45" fmla="*/ 333 h 762"/>
                    <a:gd name="T46" fmla="*/ 377 w 1763"/>
                    <a:gd name="T47" fmla="*/ 487 h 762"/>
                    <a:gd name="T48" fmla="*/ 0 w 1763"/>
                    <a:gd name="T49" fmla="*/ 312 h 7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763" h="762">
                      <a:moveTo>
                        <a:pt x="0" y="312"/>
                      </a:moveTo>
                      <a:cubicBezTo>
                        <a:pt x="143" y="348"/>
                        <a:pt x="143" y="348"/>
                        <a:pt x="268" y="346"/>
                      </a:cubicBezTo>
                      <a:cubicBezTo>
                        <a:pt x="341" y="345"/>
                        <a:pt x="411" y="329"/>
                        <a:pt x="480" y="310"/>
                      </a:cubicBezTo>
                      <a:cubicBezTo>
                        <a:pt x="557" y="289"/>
                        <a:pt x="633" y="267"/>
                        <a:pt x="714" y="263"/>
                      </a:cubicBezTo>
                      <a:cubicBezTo>
                        <a:pt x="757" y="261"/>
                        <a:pt x="797" y="246"/>
                        <a:pt x="832" y="219"/>
                      </a:cubicBezTo>
                      <a:cubicBezTo>
                        <a:pt x="855" y="202"/>
                        <a:pt x="884" y="191"/>
                        <a:pt x="911" y="182"/>
                      </a:cubicBezTo>
                      <a:cubicBezTo>
                        <a:pt x="949" y="170"/>
                        <a:pt x="988" y="162"/>
                        <a:pt x="1027" y="153"/>
                      </a:cubicBezTo>
                      <a:cubicBezTo>
                        <a:pt x="1108" y="133"/>
                        <a:pt x="1186" y="105"/>
                        <a:pt x="1252" y="54"/>
                      </a:cubicBezTo>
                      <a:cubicBezTo>
                        <a:pt x="1313" y="7"/>
                        <a:pt x="1376" y="0"/>
                        <a:pt x="1448" y="24"/>
                      </a:cubicBezTo>
                      <a:cubicBezTo>
                        <a:pt x="1523" y="48"/>
                        <a:pt x="1601" y="69"/>
                        <a:pt x="1681" y="74"/>
                      </a:cubicBezTo>
                      <a:cubicBezTo>
                        <a:pt x="1696" y="74"/>
                        <a:pt x="1712" y="82"/>
                        <a:pt x="1725" y="90"/>
                      </a:cubicBezTo>
                      <a:cubicBezTo>
                        <a:pt x="1754" y="107"/>
                        <a:pt x="1763" y="136"/>
                        <a:pt x="1747" y="166"/>
                      </a:cubicBezTo>
                      <a:cubicBezTo>
                        <a:pt x="1736" y="187"/>
                        <a:pt x="1722" y="207"/>
                        <a:pt x="1705" y="223"/>
                      </a:cubicBezTo>
                      <a:cubicBezTo>
                        <a:pt x="1662" y="263"/>
                        <a:pt x="1619" y="303"/>
                        <a:pt x="1572" y="338"/>
                      </a:cubicBezTo>
                      <a:cubicBezTo>
                        <a:pt x="1484" y="403"/>
                        <a:pt x="1393" y="464"/>
                        <a:pt x="1305" y="528"/>
                      </a:cubicBezTo>
                      <a:cubicBezTo>
                        <a:pt x="1210" y="597"/>
                        <a:pt x="1116" y="667"/>
                        <a:pt x="1022" y="737"/>
                      </a:cubicBezTo>
                      <a:cubicBezTo>
                        <a:pt x="989" y="761"/>
                        <a:pt x="990" y="762"/>
                        <a:pt x="944" y="726"/>
                      </a:cubicBezTo>
                      <a:cubicBezTo>
                        <a:pt x="958" y="707"/>
                        <a:pt x="970" y="687"/>
                        <a:pt x="985" y="670"/>
                      </a:cubicBezTo>
                      <a:cubicBezTo>
                        <a:pt x="1022" y="624"/>
                        <a:pt x="1062" y="581"/>
                        <a:pt x="1098" y="535"/>
                      </a:cubicBezTo>
                      <a:cubicBezTo>
                        <a:pt x="1120" y="505"/>
                        <a:pt x="1140" y="472"/>
                        <a:pt x="1153" y="438"/>
                      </a:cubicBezTo>
                      <a:cubicBezTo>
                        <a:pt x="1178" y="377"/>
                        <a:pt x="1138" y="297"/>
                        <a:pt x="1077" y="275"/>
                      </a:cubicBezTo>
                      <a:cubicBezTo>
                        <a:pt x="1055" y="266"/>
                        <a:pt x="1034" y="271"/>
                        <a:pt x="1014" y="278"/>
                      </a:cubicBezTo>
                      <a:cubicBezTo>
                        <a:pt x="961" y="296"/>
                        <a:pt x="909" y="316"/>
                        <a:pt x="856" y="333"/>
                      </a:cubicBezTo>
                      <a:cubicBezTo>
                        <a:pt x="696" y="385"/>
                        <a:pt x="538" y="441"/>
                        <a:pt x="377" y="487"/>
                      </a:cubicBezTo>
                      <a:cubicBezTo>
                        <a:pt x="224" y="532"/>
                        <a:pt x="81" y="463"/>
                        <a:pt x="0" y="3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800">
                    <a:solidFill>
                      <a:schemeClr val="bg1"/>
                    </a:solidFill>
                    <a:latin typeface="+mn-ea"/>
                  </a:endParaRPr>
                </a:p>
              </p:txBody>
            </p:sp>
            <p:sp>
              <p:nvSpPr>
                <p:cNvPr id="437" name="Freeform 62"/>
                <p:cNvSpPr/>
                <p:nvPr userDrawn="1"/>
              </p:nvSpPr>
              <p:spPr bwMode="auto">
                <a:xfrm>
                  <a:off x="11223624" y="-2146300"/>
                  <a:ext cx="298450" cy="514350"/>
                </a:xfrm>
                <a:custGeom>
                  <a:avLst/>
                  <a:gdLst>
                    <a:gd name="T0" fmla="*/ 11 w 717"/>
                    <a:gd name="T1" fmla="*/ 0 h 1234"/>
                    <a:gd name="T2" fmla="*/ 48 w 717"/>
                    <a:gd name="T3" fmla="*/ 20 h 1234"/>
                    <a:gd name="T4" fmla="*/ 137 w 717"/>
                    <a:gd name="T5" fmla="*/ 123 h 1234"/>
                    <a:gd name="T6" fmla="*/ 492 w 717"/>
                    <a:gd name="T7" fmla="*/ 564 h 1234"/>
                    <a:gd name="T8" fmla="*/ 637 w 717"/>
                    <a:gd name="T9" fmla="*/ 783 h 1234"/>
                    <a:gd name="T10" fmla="*/ 605 w 717"/>
                    <a:gd name="T11" fmla="*/ 1167 h 1234"/>
                    <a:gd name="T12" fmla="*/ 460 w 717"/>
                    <a:gd name="T13" fmla="*/ 1204 h 1234"/>
                    <a:gd name="T14" fmla="*/ 278 w 717"/>
                    <a:gd name="T15" fmla="*/ 1064 h 1234"/>
                    <a:gd name="T16" fmla="*/ 240 w 717"/>
                    <a:gd name="T17" fmla="*/ 954 h 1234"/>
                    <a:gd name="T18" fmla="*/ 240 w 717"/>
                    <a:gd name="T19" fmla="*/ 882 h 1234"/>
                    <a:gd name="T20" fmla="*/ 198 w 717"/>
                    <a:gd name="T21" fmla="*/ 592 h 1234"/>
                    <a:gd name="T22" fmla="*/ 23 w 717"/>
                    <a:gd name="T23" fmla="*/ 79 h 1234"/>
                    <a:gd name="T24" fmla="*/ 0 w 717"/>
                    <a:gd name="T25" fmla="*/ 12 h 1234"/>
                    <a:gd name="T26" fmla="*/ 11 w 717"/>
                    <a:gd name="T27" fmla="*/ 0 h 12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717" h="1234">
                      <a:moveTo>
                        <a:pt x="11" y="0"/>
                      </a:moveTo>
                      <a:cubicBezTo>
                        <a:pt x="24" y="6"/>
                        <a:pt x="39" y="10"/>
                        <a:pt x="48" y="20"/>
                      </a:cubicBezTo>
                      <a:cubicBezTo>
                        <a:pt x="79" y="53"/>
                        <a:pt x="108" y="87"/>
                        <a:pt x="137" y="123"/>
                      </a:cubicBezTo>
                      <a:cubicBezTo>
                        <a:pt x="256" y="269"/>
                        <a:pt x="376" y="415"/>
                        <a:pt x="492" y="564"/>
                      </a:cubicBezTo>
                      <a:cubicBezTo>
                        <a:pt x="546" y="633"/>
                        <a:pt x="592" y="708"/>
                        <a:pt x="637" y="783"/>
                      </a:cubicBezTo>
                      <a:cubicBezTo>
                        <a:pt x="717" y="918"/>
                        <a:pt x="677" y="1046"/>
                        <a:pt x="605" y="1167"/>
                      </a:cubicBezTo>
                      <a:cubicBezTo>
                        <a:pt x="572" y="1225"/>
                        <a:pt x="522" y="1234"/>
                        <a:pt x="460" y="1204"/>
                      </a:cubicBezTo>
                      <a:cubicBezTo>
                        <a:pt x="390" y="1171"/>
                        <a:pt x="329" y="1123"/>
                        <a:pt x="278" y="1064"/>
                      </a:cubicBezTo>
                      <a:cubicBezTo>
                        <a:pt x="251" y="1032"/>
                        <a:pt x="236" y="997"/>
                        <a:pt x="240" y="954"/>
                      </a:cubicBezTo>
                      <a:cubicBezTo>
                        <a:pt x="241" y="930"/>
                        <a:pt x="239" y="906"/>
                        <a:pt x="240" y="882"/>
                      </a:cubicBezTo>
                      <a:cubicBezTo>
                        <a:pt x="247" y="782"/>
                        <a:pt x="229" y="686"/>
                        <a:pt x="198" y="592"/>
                      </a:cubicBezTo>
                      <a:cubicBezTo>
                        <a:pt x="140" y="421"/>
                        <a:pt x="81" y="250"/>
                        <a:pt x="23" y="79"/>
                      </a:cubicBezTo>
                      <a:cubicBezTo>
                        <a:pt x="15" y="57"/>
                        <a:pt x="7" y="35"/>
                        <a:pt x="0" y="12"/>
                      </a:cubicBezTo>
                      <a:cubicBezTo>
                        <a:pt x="3" y="8"/>
                        <a:pt x="7" y="4"/>
                        <a:pt x="1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800">
                    <a:solidFill>
                      <a:schemeClr val="bg1"/>
                    </a:solidFill>
                    <a:latin typeface="+mn-ea"/>
                  </a:endParaRPr>
                </a:p>
              </p:txBody>
            </p:sp>
            <p:sp>
              <p:nvSpPr>
                <p:cNvPr id="438" name="Freeform 63"/>
                <p:cNvSpPr/>
                <p:nvPr userDrawn="1"/>
              </p:nvSpPr>
              <p:spPr bwMode="auto">
                <a:xfrm>
                  <a:off x="6835774" y="-860425"/>
                  <a:ext cx="211138" cy="295275"/>
                </a:xfrm>
                <a:custGeom>
                  <a:avLst/>
                  <a:gdLst>
                    <a:gd name="T0" fmla="*/ 508 w 509"/>
                    <a:gd name="T1" fmla="*/ 557 h 709"/>
                    <a:gd name="T2" fmla="*/ 475 w 509"/>
                    <a:gd name="T3" fmla="*/ 649 h 709"/>
                    <a:gd name="T4" fmla="*/ 283 w 509"/>
                    <a:gd name="T5" fmla="*/ 675 h 709"/>
                    <a:gd name="T6" fmla="*/ 231 w 509"/>
                    <a:gd name="T7" fmla="*/ 616 h 709"/>
                    <a:gd name="T8" fmla="*/ 198 w 509"/>
                    <a:gd name="T9" fmla="*/ 510 h 709"/>
                    <a:gd name="T10" fmla="*/ 177 w 509"/>
                    <a:gd name="T11" fmla="*/ 416 h 709"/>
                    <a:gd name="T12" fmla="*/ 91 w 509"/>
                    <a:gd name="T13" fmla="*/ 203 h 709"/>
                    <a:gd name="T14" fmla="*/ 26 w 509"/>
                    <a:gd name="T15" fmla="*/ 93 h 709"/>
                    <a:gd name="T16" fmla="*/ 86 w 509"/>
                    <a:gd name="T17" fmla="*/ 7 h 709"/>
                    <a:gd name="T18" fmla="*/ 160 w 509"/>
                    <a:gd name="T19" fmla="*/ 32 h 709"/>
                    <a:gd name="T20" fmla="*/ 269 w 509"/>
                    <a:gd name="T21" fmla="*/ 126 h 709"/>
                    <a:gd name="T22" fmla="*/ 492 w 509"/>
                    <a:gd name="T23" fmla="*/ 502 h 709"/>
                    <a:gd name="T24" fmla="*/ 508 w 509"/>
                    <a:gd name="T25" fmla="*/ 557 h 7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509" h="709">
                      <a:moveTo>
                        <a:pt x="508" y="557"/>
                      </a:moveTo>
                      <a:cubicBezTo>
                        <a:pt x="509" y="602"/>
                        <a:pt x="497" y="628"/>
                        <a:pt x="475" y="649"/>
                      </a:cubicBezTo>
                      <a:cubicBezTo>
                        <a:pt x="422" y="700"/>
                        <a:pt x="347" y="709"/>
                        <a:pt x="283" y="675"/>
                      </a:cubicBezTo>
                      <a:cubicBezTo>
                        <a:pt x="258" y="661"/>
                        <a:pt x="241" y="642"/>
                        <a:pt x="231" y="616"/>
                      </a:cubicBezTo>
                      <a:cubicBezTo>
                        <a:pt x="219" y="581"/>
                        <a:pt x="208" y="546"/>
                        <a:pt x="198" y="510"/>
                      </a:cubicBezTo>
                      <a:cubicBezTo>
                        <a:pt x="189" y="479"/>
                        <a:pt x="182" y="448"/>
                        <a:pt x="177" y="416"/>
                      </a:cubicBezTo>
                      <a:cubicBezTo>
                        <a:pt x="163" y="339"/>
                        <a:pt x="132" y="269"/>
                        <a:pt x="91" y="203"/>
                      </a:cubicBezTo>
                      <a:cubicBezTo>
                        <a:pt x="68" y="166"/>
                        <a:pt x="45" y="130"/>
                        <a:pt x="26" y="93"/>
                      </a:cubicBezTo>
                      <a:cubicBezTo>
                        <a:pt x="0" y="42"/>
                        <a:pt x="29" y="0"/>
                        <a:pt x="86" y="7"/>
                      </a:cubicBezTo>
                      <a:cubicBezTo>
                        <a:pt x="112" y="9"/>
                        <a:pt x="140" y="18"/>
                        <a:pt x="160" y="32"/>
                      </a:cubicBezTo>
                      <a:cubicBezTo>
                        <a:pt x="199" y="60"/>
                        <a:pt x="237" y="90"/>
                        <a:pt x="269" y="126"/>
                      </a:cubicBezTo>
                      <a:cubicBezTo>
                        <a:pt x="366" y="237"/>
                        <a:pt x="438" y="364"/>
                        <a:pt x="492" y="502"/>
                      </a:cubicBezTo>
                      <a:cubicBezTo>
                        <a:pt x="501" y="524"/>
                        <a:pt x="505" y="547"/>
                        <a:pt x="508" y="55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800">
                    <a:solidFill>
                      <a:schemeClr val="bg1"/>
                    </a:solidFill>
                    <a:latin typeface="+mn-ea"/>
                  </a:endParaRPr>
                </a:p>
              </p:txBody>
            </p:sp>
            <p:sp>
              <p:nvSpPr>
                <p:cNvPr id="439" name="Freeform 64"/>
                <p:cNvSpPr/>
                <p:nvPr userDrawn="1"/>
              </p:nvSpPr>
              <p:spPr bwMode="auto">
                <a:xfrm>
                  <a:off x="11182349" y="-1403350"/>
                  <a:ext cx="254000" cy="296863"/>
                </a:xfrm>
                <a:custGeom>
                  <a:avLst/>
                  <a:gdLst>
                    <a:gd name="T0" fmla="*/ 0 w 611"/>
                    <a:gd name="T1" fmla="*/ 710 h 712"/>
                    <a:gd name="T2" fmla="*/ 3 w 611"/>
                    <a:gd name="T3" fmla="*/ 690 h 712"/>
                    <a:gd name="T4" fmla="*/ 534 w 611"/>
                    <a:gd name="T5" fmla="*/ 21 h 712"/>
                    <a:gd name="T6" fmla="*/ 556 w 611"/>
                    <a:gd name="T7" fmla="*/ 0 h 712"/>
                    <a:gd name="T8" fmla="*/ 605 w 611"/>
                    <a:gd name="T9" fmla="*/ 39 h 712"/>
                    <a:gd name="T10" fmla="*/ 595 w 611"/>
                    <a:gd name="T11" fmla="*/ 92 h 712"/>
                    <a:gd name="T12" fmla="*/ 554 w 611"/>
                    <a:gd name="T13" fmla="*/ 151 h 712"/>
                    <a:gd name="T14" fmla="*/ 72 w 611"/>
                    <a:gd name="T15" fmla="*/ 672 h 712"/>
                    <a:gd name="T16" fmla="*/ 29 w 611"/>
                    <a:gd name="T17" fmla="*/ 707 h 712"/>
                    <a:gd name="T18" fmla="*/ 0 w 611"/>
                    <a:gd name="T19" fmla="*/ 710 h 7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11" h="712">
                      <a:moveTo>
                        <a:pt x="0" y="710"/>
                      </a:moveTo>
                      <a:cubicBezTo>
                        <a:pt x="1" y="699"/>
                        <a:pt x="0" y="693"/>
                        <a:pt x="3" y="690"/>
                      </a:cubicBezTo>
                      <a:cubicBezTo>
                        <a:pt x="180" y="466"/>
                        <a:pt x="357" y="244"/>
                        <a:pt x="534" y="21"/>
                      </a:cubicBezTo>
                      <a:cubicBezTo>
                        <a:pt x="540" y="13"/>
                        <a:pt x="549" y="7"/>
                        <a:pt x="556" y="0"/>
                      </a:cubicBezTo>
                      <a:cubicBezTo>
                        <a:pt x="581" y="4"/>
                        <a:pt x="597" y="17"/>
                        <a:pt x="605" y="39"/>
                      </a:cubicBezTo>
                      <a:cubicBezTo>
                        <a:pt x="611" y="58"/>
                        <a:pt x="605" y="76"/>
                        <a:pt x="595" y="92"/>
                      </a:cubicBezTo>
                      <a:cubicBezTo>
                        <a:pt x="581" y="112"/>
                        <a:pt x="569" y="132"/>
                        <a:pt x="554" y="151"/>
                      </a:cubicBezTo>
                      <a:cubicBezTo>
                        <a:pt x="406" y="337"/>
                        <a:pt x="244" y="509"/>
                        <a:pt x="72" y="672"/>
                      </a:cubicBezTo>
                      <a:cubicBezTo>
                        <a:pt x="59" y="685"/>
                        <a:pt x="45" y="698"/>
                        <a:pt x="29" y="707"/>
                      </a:cubicBezTo>
                      <a:cubicBezTo>
                        <a:pt x="22" y="712"/>
                        <a:pt x="10" y="709"/>
                        <a:pt x="0" y="7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800">
                    <a:solidFill>
                      <a:schemeClr val="bg1"/>
                    </a:solidFill>
                    <a:latin typeface="+mn-ea"/>
                  </a:endParaRPr>
                </a:p>
              </p:txBody>
            </p:sp>
            <p:sp>
              <p:nvSpPr>
                <p:cNvPr id="440" name="Freeform 67"/>
                <p:cNvSpPr/>
                <p:nvPr userDrawn="1"/>
              </p:nvSpPr>
              <p:spPr bwMode="auto">
                <a:xfrm>
                  <a:off x="1303337" y="-2041525"/>
                  <a:ext cx="176213" cy="284163"/>
                </a:xfrm>
                <a:custGeom>
                  <a:avLst/>
                  <a:gdLst>
                    <a:gd name="T0" fmla="*/ 5 w 426"/>
                    <a:gd name="T1" fmla="*/ 255 h 684"/>
                    <a:gd name="T2" fmla="*/ 6 w 426"/>
                    <a:gd name="T3" fmla="*/ 151 h 684"/>
                    <a:gd name="T4" fmla="*/ 42 w 426"/>
                    <a:gd name="T5" fmla="*/ 46 h 684"/>
                    <a:gd name="T6" fmla="*/ 140 w 426"/>
                    <a:gd name="T7" fmla="*/ 15 h 684"/>
                    <a:gd name="T8" fmla="*/ 221 w 426"/>
                    <a:gd name="T9" fmla="*/ 65 h 684"/>
                    <a:gd name="T10" fmla="*/ 295 w 426"/>
                    <a:gd name="T11" fmla="*/ 158 h 684"/>
                    <a:gd name="T12" fmla="*/ 415 w 426"/>
                    <a:gd name="T13" fmla="*/ 444 h 684"/>
                    <a:gd name="T14" fmla="*/ 415 w 426"/>
                    <a:gd name="T15" fmla="*/ 571 h 684"/>
                    <a:gd name="T16" fmla="*/ 322 w 426"/>
                    <a:gd name="T17" fmla="*/ 669 h 684"/>
                    <a:gd name="T18" fmla="*/ 156 w 426"/>
                    <a:gd name="T19" fmla="*/ 675 h 684"/>
                    <a:gd name="T20" fmla="*/ 64 w 426"/>
                    <a:gd name="T21" fmla="*/ 606 h 684"/>
                    <a:gd name="T22" fmla="*/ 39 w 426"/>
                    <a:gd name="T23" fmla="*/ 539 h 684"/>
                    <a:gd name="T24" fmla="*/ 5 w 426"/>
                    <a:gd name="T25" fmla="*/ 255 h 6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26" h="684">
                      <a:moveTo>
                        <a:pt x="5" y="255"/>
                      </a:moveTo>
                      <a:cubicBezTo>
                        <a:pt x="5" y="220"/>
                        <a:pt x="3" y="185"/>
                        <a:pt x="6" y="151"/>
                      </a:cubicBezTo>
                      <a:cubicBezTo>
                        <a:pt x="8" y="113"/>
                        <a:pt x="20" y="77"/>
                        <a:pt x="42" y="46"/>
                      </a:cubicBezTo>
                      <a:cubicBezTo>
                        <a:pt x="67" y="13"/>
                        <a:pt x="101" y="0"/>
                        <a:pt x="140" y="15"/>
                      </a:cubicBezTo>
                      <a:cubicBezTo>
                        <a:pt x="169" y="27"/>
                        <a:pt x="198" y="44"/>
                        <a:pt x="221" y="65"/>
                      </a:cubicBezTo>
                      <a:cubicBezTo>
                        <a:pt x="249" y="92"/>
                        <a:pt x="274" y="125"/>
                        <a:pt x="295" y="158"/>
                      </a:cubicBezTo>
                      <a:cubicBezTo>
                        <a:pt x="350" y="247"/>
                        <a:pt x="388" y="343"/>
                        <a:pt x="415" y="444"/>
                      </a:cubicBezTo>
                      <a:cubicBezTo>
                        <a:pt x="426" y="487"/>
                        <a:pt x="423" y="528"/>
                        <a:pt x="415" y="571"/>
                      </a:cubicBezTo>
                      <a:cubicBezTo>
                        <a:pt x="404" y="623"/>
                        <a:pt x="374" y="655"/>
                        <a:pt x="322" y="669"/>
                      </a:cubicBezTo>
                      <a:cubicBezTo>
                        <a:pt x="267" y="684"/>
                        <a:pt x="211" y="684"/>
                        <a:pt x="156" y="675"/>
                      </a:cubicBezTo>
                      <a:cubicBezTo>
                        <a:pt x="114" y="669"/>
                        <a:pt x="81" y="646"/>
                        <a:pt x="64" y="606"/>
                      </a:cubicBezTo>
                      <a:cubicBezTo>
                        <a:pt x="54" y="584"/>
                        <a:pt x="44" y="562"/>
                        <a:pt x="39" y="539"/>
                      </a:cubicBezTo>
                      <a:cubicBezTo>
                        <a:pt x="18" y="445"/>
                        <a:pt x="0" y="351"/>
                        <a:pt x="5" y="25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800">
                    <a:solidFill>
                      <a:schemeClr val="bg1"/>
                    </a:solidFill>
                    <a:latin typeface="+mn-ea"/>
                  </a:endParaRPr>
                </a:p>
              </p:txBody>
            </p:sp>
            <p:sp>
              <p:nvSpPr>
                <p:cNvPr id="441" name="Freeform 68"/>
                <p:cNvSpPr/>
                <p:nvPr userDrawn="1"/>
              </p:nvSpPr>
              <p:spPr bwMode="auto">
                <a:xfrm>
                  <a:off x="7483474" y="-1524000"/>
                  <a:ext cx="114300" cy="144463"/>
                </a:xfrm>
                <a:custGeom>
                  <a:avLst/>
                  <a:gdLst>
                    <a:gd name="T0" fmla="*/ 173 w 275"/>
                    <a:gd name="T1" fmla="*/ 0 h 345"/>
                    <a:gd name="T2" fmla="*/ 262 w 275"/>
                    <a:gd name="T3" fmla="*/ 112 h 345"/>
                    <a:gd name="T4" fmla="*/ 267 w 275"/>
                    <a:gd name="T5" fmla="*/ 263 h 345"/>
                    <a:gd name="T6" fmla="*/ 194 w 275"/>
                    <a:gd name="T7" fmla="*/ 337 h 345"/>
                    <a:gd name="T8" fmla="*/ 70 w 275"/>
                    <a:gd name="T9" fmla="*/ 323 h 345"/>
                    <a:gd name="T10" fmla="*/ 18 w 275"/>
                    <a:gd name="T11" fmla="*/ 205 h 345"/>
                    <a:gd name="T12" fmla="*/ 173 w 275"/>
                    <a:gd name="T13" fmla="*/ 0 h 3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75" h="345">
                      <a:moveTo>
                        <a:pt x="173" y="0"/>
                      </a:moveTo>
                      <a:cubicBezTo>
                        <a:pt x="227" y="23"/>
                        <a:pt x="249" y="65"/>
                        <a:pt x="262" y="112"/>
                      </a:cubicBezTo>
                      <a:cubicBezTo>
                        <a:pt x="275" y="161"/>
                        <a:pt x="275" y="212"/>
                        <a:pt x="267" y="263"/>
                      </a:cubicBezTo>
                      <a:cubicBezTo>
                        <a:pt x="261" y="305"/>
                        <a:pt x="236" y="329"/>
                        <a:pt x="194" y="337"/>
                      </a:cubicBezTo>
                      <a:cubicBezTo>
                        <a:pt x="151" y="345"/>
                        <a:pt x="109" y="343"/>
                        <a:pt x="70" y="323"/>
                      </a:cubicBezTo>
                      <a:cubicBezTo>
                        <a:pt x="20" y="299"/>
                        <a:pt x="0" y="258"/>
                        <a:pt x="18" y="205"/>
                      </a:cubicBezTo>
                      <a:cubicBezTo>
                        <a:pt x="45" y="118"/>
                        <a:pt x="100" y="52"/>
                        <a:pt x="17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800">
                    <a:solidFill>
                      <a:schemeClr val="bg1"/>
                    </a:solidFill>
                    <a:latin typeface="+mn-ea"/>
                  </a:endParaRPr>
                </a:p>
              </p:txBody>
            </p:sp>
            <p:sp>
              <p:nvSpPr>
                <p:cNvPr id="442" name="Freeform 69"/>
                <p:cNvSpPr/>
                <p:nvPr userDrawn="1"/>
              </p:nvSpPr>
              <p:spPr bwMode="auto">
                <a:xfrm>
                  <a:off x="7504112" y="-1138238"/>
                  <a:ext cx="92075" cy="115888"/>
                </a:xfrm>
                <a:custGeom>
                  <a:avLst/>
                  <a:gdLst>
                    <a:gd name="T0" fmla="*/ 222 w 222"/>
                    <a:gd name="T1" fmla="*/ 116 h 280"/>
                    <a:gd name="T2" fmla="*/ 174 w 222"/>
                    <a:gd name="T3" fmla="*/ 250 h 280"/>
                    <a:gd name="T4" fmla="*/ 74 w 222"/>
                    <a:gd name="T5" fmla="*/ 255 h 280"/>
                    <a:gd name="T6" fmla="*/ 82 w 222"/>
                    <a:gd name="T7" fmla="*/ 31 h 280"/>
                    <a:gd name="T8" fmla="*/ 203 w 222"/>
                    <a:gd name="T9" fmla="*/ 60 h 280"/>
                    <a:gd name="T10" fmla="*/ 222 w 222"/>
                    <a:gd name="T11" fmla="*/ 116 h 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22" h="280">
                      <a:moveTo>
                        <a:pt x="222" y="116"/>
                      </a:moveTo>
                      <a:cubicBezTo>
                        <a:pt x="220" y="174"/>
                        <a:pt x="207" y="216"/>
                        <a:pt x="174" y="250"/>
                      </a:cubicBezTo>
                      <a:cubicBezTo>
                        <a:pt x="145" y="279"/>
                        <a:pt x="105" y="280"/>
                        <a:pt x="74" y="255"/>
                      </a:cubicBezTo>
                      <a:cubicBezTo>
                        <a:pt x="0" y="196"/>
                        <a:pt x="5" y="83"/>
                        <a:pt x="82" y="31"/>
                      </a:cubicBezTo>
                      <a:cubicBezTo>
                        <a:pt x="129" y="0"/>
                        <a:pt x="176" y="10"/>
                        <a:pt x="203" y="60"/>
                      </a:cubicBezTo>
                      <a:cubicBezTo>
                        <a:pt x="214" y="80"/>
                        <a:pt x="218" y="104"/>
                        <a:pt x="222" y="1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800">
                    <a:solidFill>
                      <a:schemeClr val="bg1"/>
                    </a:solidFill>
                    <a:latin typeface="+mn-ea"/>
                  </a:endParaRPr>
                </a:p>
              </p:txBody>
            </p:sp>
          </p:grpSp>
          <p:sp>
            <p:nvSpPr>
              <p:cNvPr id="416" name="任意多边形 415"/>
              <p:cNvSpPr/>
              <p:nvPr/>
            </p:nvSpPr>
            <p:spPr>
              <a:xfrm>
                <a:off x="1002460" y="222287"/>
                <a:ext cx="1413668" cy="60326"/>
              </a:xfrm>
              <a:custGeom>
                <a:avLst/>
                <a:gdLst/>
                <a:ahLst/>
                <a:cxnLst/>
                <a:rect l="l" t="t" r="r" b="b"/>
                <a:pathLst>
                  <a:path w="1413668" h="60326">
                    <a:moveTo>
                      <a:pt x="10172" y="32649"/>
                    </a:moveTo>
                    <a:lnTo>
                      <a:pt x="10172" y="52490"/>
                    </a:lnTo>
                    <a:lnTo>
                      <a:pt x="17915" y="52490"/>
                    </a:lnTo>
                    <a:cubicBezTo>
                      <a:pt x="22352" y="52490"/>
                      <a:pt x="25659" y="51618"/>
                      <a:pt x="27836" y="49874"/>
                    </a:cubicBezTo>
                    <a:cubicBezTo>
                      <a:pt x="30012" y="48129"/>
                      <a:pt x="31101" y="45611"/>
                      <a:pt x="31101" y="42318"/>
                    </a:cubicBezTo>
                    <a:cubicBezTo>
                      <a:pt x="31101" y="39137"/>
                      <a:pt x="29894" y="36730"/>
                      <a:pt x="27480" y="35098"/>
                    </a:cubicBezTo>
                    <a:cubicBezTo>
                      <a:pt x="25066" y="33465"/>
                      <a:pt x="21683" y="32649"/>
                      <a:pt x="17329" y="32649"/>
                    </a:cubicBezTo>
                    <a:close/>
                    <a:moveTo>
                      <a:pt x="478631" y="8539"/>
                    </a:moveTo>
                    <a:cubicBezTo>
                      <a:pt x="478129" y="10157"/>
                      <a:pt x="477655" y="11664"/>
                      <a:pt x="477208" y="13060"/>
                    </a:cubicBezTo>
                    <a:cubicBezTo>
                      <a:pt x="476762" y="14455"/>
                      <a:pt x="476232" y="15990"/>
                      <a:pt x="475618" y="17664"/>
                    </a:cubicBezTo>
                    <a:lnTo>
                      <a:pt x="469046" y="35998"/>
                    </a:lnTo>
                    <a:lnTo>
                      <a:pt x="488217" y="35998"/>
                    </a:lnTo>
                    <a:lnTo>
                      <a:pt x="481603" y="17706"/>
                    </a:lnTo>
                    <a:cubicBezTo>
                      <a:pt x="480683" y="15194"/>
                      <a:pt x="479692" y="12139"/>
                      <a:pt x="478631" y="8539"/>
                    </a:cubicBezTo>
                    <a:close/>
                    <a:moveTo>
                      <a:pt x="1191272" y="8246"/>
                    </a:moveTo>
                    <a:lnTo>
                      <a:pt x="1191272" y="28589"/>
                    </a:lnTo>
                    <a:lnTo>
                      <a:pt x="1201150" y="28589"/>
                    </a:lnTo>
                    <a:cubicBezTo>
                      <a:pt x="1204862" y="28589"/>
                      <a:pt x="1207771" y="27675"/>
                      <a:pt x="1209878" y="25847"/>
                    </a:cubicBezTo>
                    <a:cubicBezTo>
                      <a:pt x="1211985" y="24019"/>
                      <a:pt x="1213038" y="21473"/>
                      <a:pt x="1213038" y="18208"/>
                    </a:cubicBezTo>
                    <a:cubicBezTo>
                      <a:pt x="1213038" y="14971"/>
                      <a:pt x="1211978" y="12501"/>
                      <a:pt x="1209857" y="10799"/>
                    </a:cubicBezTo>
                    <a:cubicBezTo>
                      <a:pt x="1207736" y="9097"/>
                      <a:pt x="1204722" y="8246"/>
                      <a:pt x="1200815" y="8246"/>
                    </a:cubicBezTo>
                    <a:close/>
                    <a:moveTo>
                      <a:pt x="10172" y="8246"/>
                    </a:moveTo>
                    <a:lnTo>
                      <a:pt x="10172" y="25617"/>
                    </a:lnTo>
                    <a:lnTo>
                      <a:pt x="16199" y="25617"/>
                    </a:lnTo>
                    <a:cubicBezTo>
                      <a:pt x="19966" y="25617"/>
                      <a:pt x="22827" y="24843"/>
                      <a:pt x="24780" y="23294"/>
                    </a:cubicBezTo>
                    <a:cubicBezTo>
                      <a:pt x="26733" y="21745"/>
                      <a:pt x="27710" y="19506"/>
                      <a:pt x="27710" y="16576"/>
                    </a:cubicBezTo>
                    <a:cubicBezTo>
                      <a:pt x="27710" y="13701"/>
                      <a:pt x="26754" y="11594"/>
                      <a:pt x="24843" y="10255"/>
                    </a:cubicBezTo>
                    <a:cubicBezTo>
                      <a:pt x="22931" y="8916"/>
                      <a:pt x="20022" y="8246"/>
                      <a:pt x="16115" y="8246"/>
                    </a:cubicBezTo>
                    <a:close/>
                    <a:moveTo>
                      <a:pt x="672815" y="8120"/>
                    </a:moveTo>
                    <a:cubicBezTo>
                      <a:pt x="666899" y="8120"/>
                      <a:pt x="662406" y="10011"/>
                      <a:pt x="659337" y="13792"/>
                    </a:cubicBezTo>
                    <a:cubicBezTo>
                      <a:pt x="656267" y="17573"/>
                      <a:pt x="654732" y="23008"/>
                      <a:pt x="654732" y="30096"/>
                    </a:cubicBezTo>
                    <a:cubicBezTo>
                      <a:pt x="654732" y="37184"/>
                      <a:pt x="656288" y="42709"/>
                      <a:pt x="659399" y="46671"/>
                    </a:cubicBezTo>
                    <a:cubicBezTo>
                      <a:pt x="662511" y="50634"/>
                      <a:pt x="666955" y="52615"/>
                      <a:pt x="672731" y="52615"/>
                    </a:cubicBezTo>
                    <a:cubicBezTo>
                      <a:pt x="678647" y="52615"/>
                      <a:pt x="683126" y="50704"/>
                      <a:pt x="686168" y="46881"/>
                    </a:cubicBezTo>
                    <a:cubicBezTo>
                      <a:pt x="689209" y="43058"/>
                      <a:pt x="690730" y="37463"/>
                      <a:pt x="690730" y="30096"/>
                    </a:cubicBezTo>
                    <a:cubicBezTo>
                      <a:pt x="690730" y="23064"/>
                      <a:pt x="689195" y="17643"/>
                      <a:pt x="686126" y="13834"/>
                    </a:cubicBezTo>
                    <a:cubicBezTo>
                      <a:pt x="683056" y="10025"/>
                      <a:pt x="678619" y="8120"/>
                      <a:pt x="672815" y="8120"/>
                    </a:cubicBezTo>
                    <a:close/>
                    <a:moveTo>
                      <a:pt x="548990" y="8120"/>
                    </a:moveTo>
                    <a:cubicBezTo>
                      <a:pt x="543074" y="8120"/>
                      <a:pt x="538581" y="10011"/>
                      <a:pt x="535512" y="13792"/>
                    </a:cubicBezTo>
                    <a:cubicBezTo>
                      <a:pt x="532442" y="17573"/>
                      <a:pt x="530907" y="23008"/>
                      <a:pt x="530907" y="30096"/>
                    </a:cubicBezTo>
                    <a:cubicBezTo>
                      <a:pt x="530907" y="37184"/>
                      <a:pt x="532463" y="42709"/>
                      <a:pt x="535574" y="46671"/>
                    </a:cubicBezTo>
                    <a:cubicBezTo>
                      <a:pt x="538686" y="50634"/>
                      <a:pt x="543130" y="52615"/>
                      <a:pt x="548906" y="52615"/>
                    </a:cubicBezTo>
                    <a:cubicBezTo>
                      <a:pt x="554822" y="52615"/>
                      <a:pt x="559301" y="50704"/>
                      <a:pt x="562343" y="46881"/>
                    </a:cubicBezTo>
                    <a:cubicBezTo>
                      <a:pt x="565384" y="43058"/>
                      <a:pt x="566905" y="37463"/>
                      <a:pt x="566905" y="30096"/>
                    </a:cubicBezTo>
                    <a:cubicBezTo>
                      <a:pt x="566905" y="23064"/>
                      <a:pt x="565370" y="17643"/>
                      <a:pt x="562301" y="13834"/>
                    </a:cubicBezTo>
                    <a:cubicBezTo>
                      <a:pt x="559231" y="10025"/>
                      <a:pt x="554794" y="8120"/>
                      <a:pt x="548990" y="8120"/>
                    </a:cubicBezTo>
                    <a:close/>
                    <a:moveTo>
                      <a:pt x="1364317" y="879"/>
                    </a:moveTo>
                    <a:lnTo>
                      <a:pt x="1375284" y="879"/>
                    </a:lnTo>
                    <a:lnTo>
                      <a:pt x="1389097" y="27375"/>
                    </a:lnTo>
                    <a:lnTo>
                      <a:pt x="1403078" y="879"/>
                    </a:lnTo>
                    <a:lnTo>
                      <a:pt x="1413668" y="879"/>
                    </a:lnTo>
                    <a:lnTo>
                      <a:pt x="1394036" y="35579"/>
                    </a:lnTo>
                    <a:lnTo>
                      <a:pt x="1394036" y="59857"/>
                    </a:lnTo>
                    <a:lnTo>
                      <a:pt x="1383948" y="59857"/>
                    </a:lnTo>
                    <a:lnTo>
                      <a:pt x="1383948" y="35579"/>
                    </a:lnTo>
                    <a:close/>
                    <a:moveTo>
                      <a:pt x="1317739" y="879"/>
                    </a:moveTo>
                    <a:lnTo>
                      <a:pt x="1362861" y="879"/>
                    </a:lnTo>
                    <a:lnTo>
                      <a:pt x="1362861" y="9083"/>
                    </a:lnTo>
                    <a:lnTo>
                      <a:pt x="1345239" y="9083"/>
                    </a:lnTo>
                    <a:lnTo>
                      <a:pt x="1345239" y="59857"/>
                    </a:lnTo>
                    <a:lnTo>
                      <a:pt x="1335110" y="59857"/>
                    </a:lnTo>
                    <a:lnTo>
                      <a:pt x="1335110" y="9083"/>
                    </a:lnTo>
                    <a:lnTo>
                      <a:pt x="1317739" y="9083"/>
                    </a:lnTo>
                    <a:close/>
                    <a:moveTo>
                      <a:pt x="1295442" y="879"/>
                    </a:moveTo>
                    <a:lnTo>
                      <a:pt x="1305656" y="879"/>
                    </a:lnTo>
                    <a:lnTo>
                      <a:pt x="1305656" y="59857"/>
                    </a:lnTo>
                    <a:lnTo>
                      <a:pt x="1295442" y="59857"/>
                    </a:lnTo>
                    <a:close/>
                    <a:moveTo>
                      <a:pt x="1181100" y="879"/>
                    </a:moveTo>
                    <a:lnTo>
                      <a:pt x="1201820" y="879"/>
                    </a:lnTo>
                    <a:cubicBezTo>
                      <a:pt x="1208657" y="879"/>
                      <a:pt x="1213931" y="2379"/>
                      <a:pt x="1217642" y="5379"/>
                    </a:cubicBezTo>
                    <a:cubicBezTo>
                      <a:pt x="1221354" y="8378"/>
                      <a:pt x="1223209" y="12627"/>
                      <a:pt x="1223209" y="18124"/>
                    </a:cubicBezTo>
                    <a:cubicBezTo>
                      <a:pt x="1223209" y="22310"/>
                      <a:pt x="1222016" y="25868"/>
                      <a:pt x="1219631" y="28798"/>
                    </a:cubicBezTo>
                    <a:cubicBezTo>
                      <a:pt x="1217245" y="31728"/>
                      <a:pt x="1213875" y="33682"/>
                      <a:pt x="1209522" y="34658"/>
                    </a:cubicBezTo>
                    <a:lnTo>
                      <a:pt x="1225888" y="59857"/>
                    </a:lnTo>
                    <a:lnTo>
                      <a:pt x="1214294" y="59857"/>
                    </a:lnTo>
                    <a:lnTo>
                      <a:pt x="1199853" y="35830"/>
                    </a:lnTo>
                    <a:lnTo>
                      <a:pt x="1191272" y="35830"/>
                    </a:lnTo>
                    <a:lnTo>
                      <a:pt x="1191272" y="59857"/>
                    </a:lnTo>
                    <a:lnTo>
                      <a:pt x="1181100" y="59857"/>
                    </a:lnTo>
                    <a:close/>
                    <a:moveTo>
                      <a:pt x="1133475" y="879"/>
                    </a:moveTo>
                    <a:lnTo>
                      <a:pt x="1165622" y="879"/>
                    </a:lnTo>
                    <a:lnTo>
                      <a:pt x="1165622" y="8957"/>
                    </a:lnTo>
                    <a:lnTo>
                      <a:pt x="1143647" y="8957"/>
                    </a:lnTo>
                    <a:lnTo>
                      <a:pt x="1143647" y="25868"/>
                    </a:lnTo>
                    <a:lnTo>
                      <a:pt x="1163027" y="25868"/>
                    </a:lnTo>
                    <a:lnTo>
                      <a:pt x="1163027" y="33737"/>
                    </a:lnTo>
                    <a:lnTo>
                      <a:pt x="1143647" y="33737"/>
                    </a:lnTo>
                    <a:lnTo>
                      <a:pt x="1143647" y="51862"/>
                    </a:lnTo>
                    <a:lnTo>
                      <a:pt x="1167338" y="51862"/>
                    </a:lnTo>
                    <a:lnTo>
                      <a:pt x="1167338" y="59857"/>
                    </a:lnTo>
                    <a:lnTo>
                      <a:pt x="1133475" y="59857"/>
                    </a:lnTo>
                    <a:close/>
                    <a:moveTo>
                      <a:pt x="1059935" y="879"/>
                    </a:moveTo>
                    <a:lnTo>
                      <a:pt x="1070526" y="879"/>
                    </a:lnTo>
                    <a:lnTo>
                      <a:pt x="1083753" y="40351"/>
                    </a:lnTo>
                    <a:cubicBezTo>
                      <a:pt x="1085008" y="44118"/>
                      <a:pt x="1086111" y="47899"/>
                      <a:pt x="1087059" y="51694"/>
                    </a:cubicBezTo>
                    <a:cubicBezTo>
                      <a:pt x="1088204" y="47369"/>
                      <a:pt x="1089278" y="43658"/>
                      <a:pt x="1090282" y="40560"/>
                    </a:cubicBezTo>
                    <a:lnTo>
                      <a:pt x="1103426" y="879"/>
                    </a:lnTo>
                    <a:lnTo>
                      <a:pt x="1114016" y="879"/>
                    </a:lnTo>
                    <a:lnTo>
                      <a:pt x="1092417" y="59857"/>
                    </a:lnTo>
                    <a:lnTo>
                      <a:pt x="1081576" y="59857"/>
                    </a:lnTo>
                    <a:close/>
                    <a:moveTo>
                      <a:pt x="1038267" y="879"/>
                    </a:moveTo>
                    <a:lnTo>
                      <a:pt x="1048480" y="879"/>
                    </a:lnTo>
                    <a:lnTo>
                      <a:pt x="1048480" y="59857"/>
                    </a:lnTo>
                    <a:lnTo>
                      <a:pt x="1038267" y="59857"/>
                    </a:lnTo>
                    <a:close/>
                    <a:moveTo>
                      <a:pt x="971550" y="879"/>
                    </a:moveTo>
                    <a:lnTo>
                      <a:pt x="983689" y="879"/>
                    </a:lnTo>
                    <a:lnTo>
                      <a:pt x="1013827" y="48974"/>
                    </a:lnTo>
                    <a:cubicBezTo>
                      <a:pt x="1013715" y="47439"/>
                      <a:pt x="1013617" y="45751"/>
                      <a:pt x="1013534" y="43909"/>
                    </a:cubicBezTo>
                    <a:cubicBezTo>
                      <a:pt x="1013450" y="42067"/>
                      <a:pt x="1013408" y="39876"/>
                      <a:pt x="1013408" y="37337"/>
                    </a:cubicBezTo>
                    <a:lnTo>
                      <a:pt x="1013408" y="879"/>
                    </a:lnTo>
                    <a:lnTo>
                      <a:pt x="1022659" y="879"/>
                    </a:lnTo>
                    <a:lnTo>
                      <a:pt x="1022659" y="59857"/>
                    </a:lnTo>
                    <a:lnTo>
                      <a:pt x="1010227" y="59857"/>
                    </a:lnTo>
                    <a:lnTo>
                      <a:pt x="980424" y="12097"/>
                    </a:lnTo>
                    <a:cubicBezTo>
                      <a:pt x="980508" y="13911"/>
                      <a:pt x="980585" y="15704"/>
                      <a:pt x="980654" y="17476"/>
                    </a:cubicBezTo>
                    <a:cubicBezTo>
                      <a:pt x="980724" y="19248"/>
                      <a:pt x="980759" y="21040"/>
                      <a:pt x="980759" y="22854"/>
                    </a:cubicBezTo>
                    <a:lnTo>
                      <a:pt x="980759" y="59857"/>
                    </a:lnTo>
                    <a:lnTo>
                      <a:pt x="971550" y="59857"/>
                    </a:lnTo>
                    <a:close/>
                    <a:moveTo>
                      <a:pt x="903829" y="879"/>
                    </a:moveTo>
                    <a:lnTo>
                      <a:pt x="914000" y="879"/>
                    </a:lnTo>
                    <a:lnTo>
                      <a:pt x="914000" y="37337"/>
                    </a:lnTo>
                    <a:cubicBezTo>
                      <a:pt x="914000" y="42193"/>
                      <a:pt x="915193" y="45953"/>
                      <a:pt x="917579" y="48618"/>
                    </a:cubicBezTo>
                    <a:cubicBezTo>
                      <a:pt x="919965" y="51283"/>
                      <a:pt x="923279" y="52615"/>
                      <a:pt x="927520" y="52615"/>
                    </a:cubicBezTo>
                    <a:cubicBezTo>
                      <a:pt x="932013" y="52615"/>
                      <a:pt x="935445" y="51234"/>
                      <a:pt x="937817" y="48471"/>
                    </a:cubicBezTo>
                    <a:cubicBezTo>
                      <a:pt x="940189" y="45709"/>
                      <a:pt x="941375" y="41830"/>
                      <a:pt x="941375" y="36835"/>
                    </a:cubicBezTo>
                    <a:lnTo>
                      <a:pt x="941375" y="879"/>
                    </a:lnTo>
                    <a:lnTo>
                      <a:pt x="951505" y="879"/>
                    </a:lnTo>
                    <a:lnTo>
                      <a:pt x="951505" y="37421"/>
                    </a:lnTo>
                    <a:cubicBezTo>
                      <a:pt x="951505" y="44927"/>
                      <a:pt x="949419" y="50683"/>
                      <a:pt x="945247" y="54687"/>
                    </a:cubicBezTo>
                    <a:lnTo>
                      <a:pt x="928331" y="60326"/>
                    </a:lnTo>
                    <a:lnTo>
                      <a:pt x="926119" y="60326"/>
                    </a:lnTo>
                    <a:lnTo>
                      <a:pt x="909814" y="54917"/>
                    </a:lnTo>
                    <a:cubicBezTo>
                      <a:pt x="905824" y="51066"/>
                      <a:pt x="903829" y="45458"/>
                      <a:pt x="903829" y="38091"/>
                    </a:cubicBezTo>
                    <a:close/>
                    <a:moveTo>
                      <a:pt x="714375" y="879"/>
                    </a:moveTo>
                    <a:lnTo>
                      <a:pt x="726514" y="879"/>
                    </a:lnTo>
                    <a:lnTo>
                      <a:pt x="756652" y="48974"/>
                    </a:lnTo>
                    <a:cubicBezTo>
                      <a:pt x="756540" y="47439"/>
                      <a:pt x="756442" y="45751"/>
                      <a:pt x="756359" y="43909"/>
                    </a:cubicBezTo>
                    <a:cubicBezTo>
                      <a:pt x="756275" y="42067"/>
                      <a:pt x="756233" y="39876"/>
                      <a:pt x="756233" y="37337"/>
                    </a:cubicBezTo>
                    <a:lnTo>
                      <a:pt x="756233" y="879"/>
                    </a:lnTo>
                    <a:lnTo>
                      <a:pt x="765484" y="879"/>
                    </a:lnTo>
                    <a:lnTo>
                      <a:pt x="765484" y="59857"/>
                    </a:lnTo>
                    <a:lnTo>
                      <a:pt x="753052" y="59857"/>
                    </a:lnTo>
                    <a:lnTo>
                      <a:pt x="723249" y="12097"/>
                    </a:lnTo>
                    <a:cubicBezTo>
                      <a:pt x="723333" y="13911"/>
                      <a:pt x="723410" y="15704"/>
                      <a:pt x="723479" y="17476"/>
                    </a:cubicBezTo>
                    <a:cubicBezTo>
                      <a:pt x="723549" y="19248"/>
                      <a:pt x="723584" y="21040"/>
                      <a:pt x="723584" y="22854"/>
                    </a:cubicBezTo>
                    <a:lnTo>
                      <a:pt x="723584" y="59857"/>
                    </a:lnTo>
                    <a:lnTo>
                      <a:pt x="714375" y="59857"/>
                    </a:lnTo>
                    <a:close/>
                    <a:moveTo>
                      <a:pt x="584313" y="879"/>
                    </a:moveTo>
                    <a:lnTo>
                      <a:pt x="629436" y="879"/>
                    </a:lnTo>
                    <a:lnTo>
                      <a:pt x="629436" y="9083"/>
                    </a:lnTo>
                    <a:lnTo>
                      <a:pt x="611814" y="9083"/>
                    </a:lnTo>
                    <a:lnTo>
                      <a:pt x="611814" y="59857"/>
                    </a:lnTo>
                    <a:lnTo>
                      <a:pt x="601684" y="59857"/>
                    </a:lnTo>
                    <a:lnTo>
                      <a:pt x="601684" y="9083"/>
                    </a:lnTo>
                    <a:lnTo>
                      <a:pt x="584313" y="9083"/>
                    </a:lnTo>
                    <a:close/>
                    <a:moveTo>
                      <a:pt x="472646" y="879"/>
                    </a:moveTo>
                    <a:lnTo>
                      <a:pt x="484575" y="879"/>
                    </a:lnTo>
                    <a:lnTo>
                      <a:pt x="506551" y="59857"/>
                    </a:lnTo>
                    <a:lnTo>
                      <a:pt x="496337" y="59857"/>
                    </a:lnTo>
                    <a:lnTo>
                      <a:pt x="490477" y="43741"/>
                    </a:lnTo>
                    <a:lnTo>
                      <a:pt x="466660" y="43741"/>
                    </a:lnTo>
                    <a:lnTo>
                      <a:pt x="460842" y="59857"/>
                    </a:lnTo>
                    <a:lnTo>
                      <a:pt x="450629" y="59857"/>
                    </a:lnTo>
                    <a:close/>
                    <a:moveTo>
                      <a:pt x="428667" y="879"/>
                    </a:moveTo>
                    <a:lnTo>
                      <a:pt x="438880" y="879"/>
                    </a:lnTo>
                    <a:lnTo>
                      <a:pt x="438880" y="59857"/>
                    </a:lnTo>
                    <a:lnTo>
                      <a:pt x="428667" y="59857"/>
                    </a:lnTo>
                    <a:close/>
                    <a:moveTo>
                      <a:pt x="381461" y="879"/>
                    </a:moveTo>
                    <a:lnTo>
                      <a:pt x="401511" y="879"/>
                    </a:lnTo>
                    <a:lnTo>
                      <a:pt x="401511" y="41732"/>
                    </a:lnTo>
                    <a:cubicBezTo>
                      <a:pt x="401511" y="47481"/>
                      <a:pt x="399941" y="52078"/>
                      <a:pt x="396802" y="55524"/>
                    </a:cubicBezTo>
                    <a:lnTo>
                      <a:pt x="385274" y="60326"/>
                    </a:lnTo>
                    <a:lnTo>
                      <a:pt x="380646" y="60326"/>
                    </a:lnTo>
                    <a:lnTo>
                      <a:pt x="375015" y="59773"/>
                    </a:lnTo>
                    <a:lnTo>
                      <a:pt x="375015" y="50941"/>
                    </a:lnTo>
                    <a:cubicBezTo>
                      <a:pt x="375880" y="51499"/>
                      <a:pt x="376982" y="51918"/>
                      <a:pt x="378321" y="52197"/>
                    </a:cubicBezTo>
                    <a:cubicBezTo>
                      <a:pt x="379661" y="52476"/>
                      <a:pt x="380930" y="52615"/>
                      <a:pt x="382130" y="52615"/>
                    </a:cubicBezTo>
                    <a:cubicBezTo>
                      <a:pt x="385088" y="52615"/>
                      <a:pt x="387370" y="51701"/>
                      <a:pt x="388974" y="49874"/>
                    </a:cubicBezTo>
                    <a:cubicBezTo>
                      <a:pt x="390579" y="48046"/>
                      <a:pt x="391381" y="45332"/>
                      <a:pt x="391381" y="41732"/>
                    </a:cubicBezTo>
                    <a:lnTo>
                      <a:pt x="391381" y="8999"/>
                    </a:lnTo>
                    <a:lnTo>
                      <a:pt x="381461" y="8999"/>
                    </a:lnTo>
                    <a:close/>
                    <a:moveTo>
                      <a:pt x="200025" y="879"/>
                    </a:moveTo>
                    <a:lnTo>
                      <a:pt x="212164" y="879"/>
                    </a:lnTo>
                    <a:lnTo>
                      <a:pt x="242302" y="48974"/>
                    </a:lnTo>
                    <a:cubicBezTo>
                      <a:pt x="242190" y="47439"/>
                      <a:pt x="242092" y="45751"/>
                      <a:pt x="242009" y="43909"/>
                    </a:cubicBezTo>
                    <a:cubicBezTo>
                      <a:pt x="241925" y="42067"/>
                      <a:pt x="241883" y="39876"/>
                      <a:pt x="241883" y="37337"/>
                    </a:cubicBezTo>
                    <a:lnTo>
                      <a:pt x="241883" y="879"/>
                    </a:lnTo>
                    <a:lnTo>
                      <a:pt x="251134" y="879"/>
                    </a:lnTo>
                    <a:lnTo>
                      <a:pt x="251134" y="59857"/>
                    </a:lnTo>
                    <a:lnTo>
                      <a:pt x="238702" y="59857"/>
                    </a:lnTo>
                    <a:lnTo>
                      <a:pt x="208899" y="12097"/>
                    </a:lnTo>
                    <a:cubicBezTo>
                      <a:pt x="208983" y="13911"/>
                      <a:pt x="209060" y="15704"/>
                      <a:pt x="209129" y="17476"/>
                    </a:cubicBezTo>
                    <a:cubicBezTo>
                      <a:pt x="209199" y="19248"/>
                      <a:pt x="209234" y="21040"/>
                      <a:pt x="209234" y="22854"/>
                    </a:cubicBezTo>
                    <a:lnTo>
                      <a:pt x="209234" y="59857"/>
                    </a:lnTo>
                    <a:lnTo>
                      <a:pt x="200025" y="59857"/>
                    </a:lnTo>
                    <a:close/>
                    <a:moveTo>
                      <a:pt x="171492" y="879"/>
                    </a:moveTo>
                    <a:lnTo>
                      <a:pt x="181705" y="879"/>
                    </a:lnTo>
                    <a:lnTo>
                      <a:pt x="181705" y="59857"/>
                    </a:lnTo>
                    <a:lnTo>
                      <a:pt x="171492" y="59857"/>
                    </a:lnTo>
                    <a:close/>
                    <a:moveTo>
                      <a:pt x="133811" y="879"/>
                    </a:moveTo>
                    <a:lnTo>
                      <a:pt x="153861" y="879"/>
                    </a:lnTo>
                    <a:lnTo>
                      <a:pt x="153861" y="41732"/>
                    </a:lnTo>
                    <a:cubicBezTo>
                      <a:pt x="153861" y="47481"/>
                      <a:pt x="152291" y="52078"/>
                      <a:pt x="149152" y="55524"/>
                    </a:cubicBezTo>
                    <a:lnTo>
                      <a:pt x="137624" y="60326"/>
                    </a:lnTo>
                    <a:lnTo>
                      <a:pt x="132996" y="60326"/>
                    </a:lnTo>
                    <a:lnTo>
                      <a:pt x="127365" y="59773"/>
                    </a:lnTo>
                    <a:lnTo>
                      <a:pt x="127365" y="50941"/>
                    </a:lnTo>
                    <a:cubicBezTo>
                      <a:pt x="128230" y="51499"/>
                      <a:pt x="129332" y="51918"/>
                      <a:pt x="130671" y="52197"/>
                    </a:cubicBezTo>
                    <a:cubicBezTo>
                      <a:pt x="132011" y="52476"/>
                      <a:pt x="133280" y="52615"/>
                      <a:pt x="134480" y="52615"/>
                    </a:cubicBezTo>
                    <a:cubicBezTo>
                      <a:pt x="137438" y="52615"/>
                      <a:pt x="139720" y="51701"/>
                      <a:pt x="141324" y="49874"/>
                    </a:cubicBezTo>
                    <a:cubicBezTo>
                      <a:pt x="142929" y="48046"/>
                      <a:pt x="143731" y="45332"/>
                      <a:pt x="143731" y="41732"/>
                    </a:cubicBezTo>
                    <a:lnTo>
                      <a:pt x="143731" y="8999"/>
                    </a:lnTo>
                    <a:lnTo>
                      <a:pt x="133811" y="8999"/>
                    </a:lnTo>
                    <a:close/>
                    <a:moveTo>
                      <a:pt x="95292" y="879"/>
                    </a:moveTo>
                    <a:lnTo>
                      <a:pt x="105505" y="879"/>
                    </a:lnTo>
                    <a:lnTo>
                      <a:pt x="105505" y="59857"/>
                    </a:lnTo>
                    <a:lnTo>
                      <a:pt x="95292" y="59857"/>
                    </a:lnTo>
                    <a:close/>
                    <a:moveTo>
                      <a:pt x="47625" y="879"/>
                    </a:moveTo>
                    <a:lnTo>
                      <a:pt x="79772" y="879"/>
                    </a:lnTo>
                    <a:lnTo>
                      <a:pt x="79772" y="8957"/>
                    </a:lnTo>
                    <a:lnTo>
                      <a:pt x="57797" y="8957"/>
                    </a:lnTo>
                    <a:lnTo>
                      <a:pt x="57797" y="25868"/>
                    </a:lnTo>
                    <a:lnTo>
                      <a:pt x="77177" y="25868"/>
                    </a:lnTo>
                    <a:lnTo>
                      <a:pt x="77177" y="33737"/>
                    </a:lnTo>
                    <a:lnTo>
                      <a:pt x="57797" y="33737"/>
                    </a:lnTo>
                    <a:lnTo>
                      <a:pt x="57797" y="51862"/>
                    </a:lnTo>
                    <a:lnTo>
                      <a:pt x="81488" y="51862"/>
                    </a:lnTo>
                    <a:lnTo>
                      <a:pt x="81488" y="59857"/>
                    </a:lnTo>
                    <a:lnTo>
                      <a:pt x="47625" y="59857"/>
                    </a:lnTo>
                    <a:close/>
                    <a:moveTo>
                      <a:pt x="0" y="879"/>
                    </a:moveTo>
                    <a:lnTo>
                      <a:pt x="16618" y="879"/>
                    </a:lnTo>
                    <a:cubicBezTo>
                      <a:pt x="30822" y="879"/>
                      <a:pt x="37923" y="5665"/>
                      <a:pt x="37923" y="15236"/>
                    </a:cubicBezTo>
                    <a:cubicBezTo>
                      <a:pt x="37923" y="18752"/>
                      <a:pt x="36947" y="21696"/>
                      <a:pt x="34993" y="24068"/>
                    </a:cubicBezTo>
                    <a:cubicBezTo>
                      <a:pt x="33040" y="26440"/>
                      <a:pt x="30277" y="28031"/>
                      <a:pt x="26706" y="28840"/>
                    </a:cubicBezTo>
                    <a:cubicBezTo>
                      <a:pt x="31310" y="29314"/>
                      <a:pt x="34903" y="30828"/>
                      <a:pt x="37484" y="33382"/>
                    </a:cubicBezTo>
                    <a:cubicBezTo>
                      <a:pt x="40065" y="35935"/>
                      <a:pt x="41356" y="39235"/>
                      <a:pt x="41356" y="43281"/>
                    </a:cubicBezTo>
                    <a:cubicBezTo>
                      <a:pt x="41356" y="48555"/>
                      <a:pt x="39402" y="52636"/>
                      <a:pt x="35496" y="55524"/>
                    </a:cubicBezTo>
                    <a:cubicBezTo>
                      <a:pt x="31589" y="58413"/>
                      <a:pt x="26133" y="59857"/>
                      <a:pt x="19129" y="59857"/>
                    </a:cubicBezTo>
                    <a:lnTo>
                      <a:pt x="0" y="59857"/>
                    </a:lnTo>
                    <a:close/>
                    <a:moveTo>
                      <a:pt x="1253863" y="0"/>
                    </a:moveTo>
                    <a:cubicBezTo>
                      <a:pt x="1259444" y="0"/>
                      <a:pt x="1263805" y="1109"/>
                      <a:pt x="1266944" y="3328"/>
                    </a:cubicBezTo>
                    <a:cubicBezTo>
                      <a:pt x="1270083" y="5546"/>
                      <a:pt x="1272253" y="9027"/>
                      <a:pt x="1273453" y="13771"/>
                    </a:cubicBezTo>
                    <a:lnTo>
                      <a:pt x="1263867" y="15487"/>
                    </a:lnTo>
                    <a:cubicBezTo>
                      <a:pt x="1262612" y="10102"/>
                      <a:pt x="1259249" y="7409"/>
                      <a:pt x="1253780" y="7409"/>
                    </a:cubicBezTo>
                    <a:cubicBezTo>
                      <a:pt x="1250961" y="7409"/>
                      <a:pt x="1248792" y="8099"/>
                      <a:pt x="1247271" y="9481"/>
                    </a:cubicBezTo>
                    <a:cubicBezTo>
                      <a:pt x="1245750" y="10862"/>
                      <a:pt x="1244990" y="12780"/>
                      <a:pt x="1244990" y="15236"/>
                    </a:cubicBezTo>
                    <a:cubicBezTo>
                      <a:pt x="1244990" y="16938"/>
                      <a:pt x="1245331" y="18341"/>
                      <a:pt x="1246015" y="19443"/>
                    </a:cubicBezTo>
                    <a:cubicBezTo>
                      <a:pt x="1246699" y="20545"/>
                      <a:pt x="1247724" y="21501"/>
                      <a:pt x="1249092" y="22310"/>
                    </a:cubicBezTo>
                    <a:cubicBezTo>
                      <a:pt x="1250459" y="23119"/>
                      <a:pt x="1253096" y="24124"/>
                      <a:pt x="1257003" y="25324"/>
                    </a:cubicBezTo>
                    <a:cubicBezTo>
                      <a:pt x="1261579" y="26747"/>
                      <a:pt x="1264844" y="27996"/>
                      <a:pt x="1266797" y="29070"/>
                    </a:cubicBezTo>
                    <a:cubicBezTo>
                      <a:pt x="1268751" y="30145"/>
                      <a:pt x="1270300" y="31337"/>
                      <a:pt x="1271444" y="32649"/>
                    </a:cubicBezTo>
                    <a:cubicBezTo>
                      <a:pt x="1272588" y="33961"/>
                      <a:pt x="1273453" y="35481"/>
                      <a:pt x="1274039" y="37212"/>
                    </a:cubicBezTo>
                    <a:cubicBezTo>
                      <a:pt x="1274625" y="38942"/>
                      <a:pt x="1274918" y="40951"/>
                      <a:pt x="1274918" y="43239"/>
                    </a:cubicBezTo>
                    <a:cubicBezTo>
                      <a:pt x="1274918" y="48876"/>
                      <a:pt x="1273125" y="53194"/>
                      <a:pt x="1269539" y="56194"/>
                    </a:cubicBezTo>
                    <a:lnTo>
                      <a:pt x="1255260" y="60326"/>
                    </a:lnTo>
                    <a:lnTo>
                      <a:pt x="1252658" y="60326"/>
                    </a:lnTo>
                    <a:lnTo>
                      <a:pt x="1239904" y="56801"/>
                    </a:lnTo>
                    <a:cubicBezTo>
                      <a:pt x="1236485" y="54206"/>
                      <a:pt x="1234260" y="50285"/>
                      <a:pt x="1233227" y="45039"/>
                    </a:cubicBezTo>
                    <a:lnTo>
                      <a:pt x="1242687" y="43406"/>
                    </a:lnTo>
                    <a:cubicBezTo>
                      <a:pt x="1244055" y="49797"/>
                      <a:pt x="1247989" y="52992"/>
                      <a:pt x="1254491" y="52992"/>
                    </a:cubicBezTo>
                    <a:cubicBezTo>
                      <a:pt x="1261579" y="52992"/>
                      <a:pt x="1265123" y="49936"/>
                      <a:pt x="1265123" y="43825"/>
                    </a:cubicBezTo>
                    <a:cubicBezTo>
                      <a:pt x="1265123" y="42067"/>
                      <a:pt x="1264774" y="40630"/>
                      <a:pt x="1264077" y="39514"/>
                    </a:cubicBezTo>
                    <a:cubicBezTo>
                      <a:pt x="1263379" y="38397"/>
                      <a:pt x="1262416" y="37463"/>
                      <a:pt x="1261189" y="36709"/>
                    </a:cubicBezTo>
                    <a:cubicBezTo>
                      <a:pt x="1259961" y="35956"/>
                      <a:pt x="1258517" y="35321"/>
                      <a:pt x="1256856" y="34805"/>
                    </a:cubicBezTo>
                    <a:cubicBezTo>
                      <a:pt x="1255196" y="34288"/>
                      <a:pt x="1253417" y="33751"/>
                      <a:pt x="1251519" y="33193"/>
                    </a:cubicBezTo>
                    <a:cubicBezTo>
                      <a:pt x="1246943" y="31882"/>
                      <a:pt x="1243629" y="30514"/>
                      <a:pt x="1241578" y="29091"/>
                    </a:cubicBezTo>
                    <a:cubicBezTo>
                      <a:pt x="1239527" y="27668"/>
                      <a:pt x="1237950" y="25882"/>
                      <a:pt x="1236848" y="23733"/>
                    </a:cubicBezTo>
                    <a:cubicBezTo>
                      <a:pt x="1235746" y="21585"/>
                      <a:pt x="1235195" y="18906"/>
                      <a:pt x="1235195" y="15697"/>
                    </a:cubicBezTo>
                    <a:cubicBezTo>
                      <a:pt x="1235195" y="10757"/>
                      <a:pt x="1236841" y="6906"/>
                      <a:pt x="1240134" y="4144"/>
                    </a:cubicBezTo>
                    <a:cubicBezTo>
                      <a:pt x="1243427" y="1381"/>
                      <a:pt x="1248003" y="0"/>
                      <a:pt x="1253863" y="0"/>
                    </a:cubicBezTo>
                    <a:close/>
                    <a:moveTo>
                      <a:pt x="814183" y="0"/>
                    </a:moveTo>
                    <a:cubicBezTo>
                      <a:pt x="820071" y="0"/>
                      <a:pt x="824913" y="1165"/>
                      <a:pt x="828708" y="3495"/>
                    </a:cubicBezTo>
                    <a:cubicBezTo>
                      <a:pt x="832503" y="5825"/>
                      <a:pt x="835279" y="9376"/>
                      <a:pt x="837037" y="14148"/>
                    </a:cubicBezTo>
                    <a:lnTo>
                      <a:pt x="827661" y="16994"/>
                    </a:lnTo>
                    <a:cubicBezTo>
                      <a:pt x="825485" y="11078"/>
                      <a:pt x="820950" y="8120"/>
                      <a:pt x="814058" y="8120"/>
                    </a:cubicBezTo>
                    <a:cubicBezTo>
                      <a:pt x="808755" y="8120"/>
                      <a:pt x="804730" y="10011"/>
                      <a:pt x="801981" y="13792"/>
                    </a:cubicBezTo>
                    <a:cubicBezTo>
                      <a:pt x="799233" y="17573"/>
                      <a:pt x="797858" y="23008"/>
                      <a:pt x="797858" y="30096"/>
                    </a:cubicBezTo>
                    <a:cubicBezTo>
                      <a:pt x="797858" y="37184"/>
                      <a:pt x="799330" y="42709"/>
                      <a:pt x="802274" y="46671"/>
                    </a:cubicBezTo>
                    <a:cubicBezTo>
                      <a:pt x="805219" y="50634"/>
                      <a:pt x="809314" y="52615"/>
                      <a:pt x="814560" y="52615"/>
                    </a:cubicBezTo>
                    <a:cubicBezTo>
                      <a:pt x="820001" y="52615"/>
                      <a:pt x="824536" y="50885"/>
                      <a:pt x="828164" y="47425"/>
                    </a:cubicBezTo>
                    <a:lnTo>
                      <a:pt x="828164" y="37044"/>
                    </a:lnTo>
                    <a:lnTo>
                      <a:pt x="814267" y="37044"/>
                    </a:lnTo>
                    <a:lnTo>
                      <a:pt x="814267" y="29552"/>
                    </a:lnTo>
                    <a:lnTo>
                      <a:pt x="837707" y="29552"/>
                    </a:lnTo>
                    <a:lnTo>
                      <a:pt x="837707" y="51066"/>
                    </a:lnTo>
                    <a:cubicBezTo>
                      <a:pt x="835112" y="53997"/>
                      <a:pt x="831749" y="56334"/>
                      <a:pt x="827619" y="58078"/>
                    </a:cubicBezTo>
                    <a:lnTo>
                      <a:pt x="816324" y="60326"/>
                    </a:lnTo>
                    <a:lnTo>
                      <a:pt x="813570" y="60326"/>
                    </a:lnTo>
                    <a:lnTo>
                      <a:pt x="794615" y="52636"/>
                    </a:lnTo>
                    <a:cubicBezTo>
                      <a:pt x="789912" y="47264"/>
                      <a:pt x="787561" y="39751"/>
                      <a:pt x="787561" y="30096"/>
                    </a:cubicBezTo>
                    <a:cubicBezTo>
                      <a:pt x="787561" y="20385"/>
                      <a:pt x="789864" y="12941"/>
                      <a:pt x="794468" y="7764"/>
                    </a:cubicBezTo>
                    <a:cubicBezTo>
                      <a:pt x="799072" y="2588"/>
                      <a:pt x="805644" y="0"/>
                      <a:pt x="814183" y="0"/>
                    </a:cubicBezTo>
                    <a:close/>
                    <a:moveTo>
                      <a:pt x="672815" y="0"/>
                    </a:moveTo>
                    <a:cubicBezTo>
                      <a:pt x="681800" y="0"/>
                      <a:pt x="688763" y="2651"/>
                      <a:pt x="693702" y="7953"/>
                    </a:cubicBezTo>
                    <a:cubicBezTo>
                      <a:pt x="698641" y="13255"/>
                      <a:pt x="701111" y="20636"/>
                      <a:pt x="701111" y="30096"/>
                    </a:cubicBezTo>
                    <a:cubicBezTo>
                      <a:pt x="701111" y="36319"/>
                      <a:pt x="699974" y="41753"/>
                      <a:pt x="697699" y="46399"/>
                    </a:cubicBezTo>
                    <a:cubicBezTo>
                      <a:pt x="695425" y="51046"/>
                      <a:pt x="692160" y="54590"/>
                      <a:pt x="687905" y="57031"/>
                    </a:cubicBezTo>
                    <a:lnTo>
                      <a:pt x="674255" y="60326"/>
                    </a:lnTo>
                    <a:lnTo>
                      <a:pt x="671778" y="60326"/>
                    </a:lnTo>
                    <a:lnTo>
                      <a:pt x="651844" y="52636"/>
                    </a:lnTo>
                    <a:cubicBezTo>
                      <a:pt x="646905" y="47264"/>
                      <a:pt x="644435" y="39751"/>
                      <a:pt x="644435" y="30096"/>
                    </a:cubicBezTo>
                    <a:cubicBezTo>
                      <a:pt x="644435" y="20524"/>
                      <a:pt x="646919" y="13115"/>
                      <a:pt x="651886" y="7869"/>
                    </a:cubicBezTo>
                    <a:cubicBezTo>
                      <a:pt x="656853" y="2623"/>
                      <a:pt x="663829" y="0"/>
                      <a:pt x="672815" y="0"/>
                    </a:cubicBezTo>
                    <a:close/>
                    <a:moveTo>
                      <a:pt x="548990" y="0"/>
                    </a:moveTo>
                    <a:cubicBezTo>
                      <a:pt x="557975" y="0"/>
                      <a:pt x="564938" y="2651"/>
                      <a:pt x="569877" y="7953"/>
                    </a:cubicBezTo>
                    <a:cubicBezTo>
                      <a:pt x="574816" y="13255"/>
                      <a:pt x="577286" y="20636"/>
                      <a:pt x="577286" y="30096"/>
                    </a:cubicBezTo>
                    <a:cubicBezTo>
                      <a:pt x="577286" y="36319"/>
                      <a:pt x="576149" y="41753"/>
                      <a:pt x="573874" y="46399"/>
                    </a:cubicBezTo>
                    <a:cubicBezTo>
                      <a:pt x="571600" y="51046"/>
                      <a:pt x="568335" y="54590"/>
                      <a:pt x="564080" y="57031"/>
                    </a:cubicBezTo>
                    <a:lnTo>
                      <a:pt x="550430" y="60326"/>
                    </a:lnTo>
                    <a:lnTo>
                      <a:pt x="547953" y="60326"/>
                    </a:lnTo>
                    <a:lnTo>
                      <a:pt x="528019" y="52636"/>
                    </a:lnTo>
                    <a:cubicBezTo>
                      <a:pt x="523080" y="47264"/>
                      <a:pt x="520610" y="39751"/>
                      <a:pt x="520610" y="30096"/>
                    </a:cubicBezTo>
                    <a:cubicBezTo>
                      <a:pt x="520610" y="20524"/>
                      <a:pt x="523094" y="13115"/>
                      <a:pt x="528061" y="7869"/>
                    </a:cubicBezTo>
                    <a:cubicBezTo>
                      <a:pt x="533028" y="2623"/>
                      <a:pt x="540004" y="0"/>
                      <a:pt x="548990" y="0"/>
                    </a:cubicBezTo>
                    <a:close/>
                    <a:moveTo>
                      <a:pt x="299833" y="0"/>
                    </a:moveTo>
                    <a:cubicBezTo>
                      <a:pt x="305721" y="0"/>
                      <a:pt x="310563" y="1165"/>
                      <a:pt x="314358" y="3495"/>
                    </a:cubicBezTo>
                    <a:cubicBezTo>
                      <a:pt x="318153" y="5825"/>
                      <a:pt x="320929" y="9376"/>
                      <a:pt x="322687" y="14148"/>
                    </a:cubicBezTo>
                    <a:lnTo>
                      <a:pt x="313311" y="16994"/>
                    </a:lnTo>
                    <a:cubicBezTo>
                      <a:pt x="311135" y="11078"/>
                      <a:pt x="306600" y="8120"/>
                      <a:pt x="299707" y="8120"/>
                    </a:cubicBezTo>
                    <a:cubicBezTo>
                      <a:pt x="294405" y="8120"/>
                      <a:pt x="290380" y="10011"/>
                      <a:pt x="287631" y="13792"/>
                    </a:cubicBezTo>
                    <a:cubicBezTo>
                      <a:pt x="284883" y="17573"/>
                      <a:pt x="283508" y="23008"/>
                      <a:pt x="283508" y="30096"/>
                    </a:cubicBezTo>
                    <a:cubicBezTo>
                      <a:pt x="283508" y="37184"/>
                      <a:pt x="284980" y="42709"/>
                      <a:pt x="287924" y="46671"/>
                    </a:cubicBezTo>
                    <a:cubicBezTo>
                      <a:pt x="290868" y="50634"/>
                      <a:pt x="294964" y="52615"/>
                      <a:pt x="300210" y="52615"/>
                    </a:cubicBezTo>
                    <a:cubicBezTo>
                      <a:pt x="305651" y="52615"/>
                      <a:pt x="310186" y="50885"/>
                      <a:pt x="313814" y="47425"/>
                    </a:cubicBezTo>
                    <a:lnTo>
                      <a:pt x="313814" y="37044"/>
                    </a:lnTo>
                    <a:lnTo>
                      <a:pt x="299917" y="37044"/>
                    </a:lnTo>
                    <a:lnTo>
                      <a:pt x="299917" y="29552"/>
                    </a:lnTo>
                    <a:lnTo>
                      <a:pt x="323357" y="29552"/>
                    </a:lnTo>
                    <a:lnTo>
                      <a:pt x="323357" y="51066"/>
                    </a:lnTo>
                    <a:cubicBezTo>
                      <a:pt x="320762" y="53997"/>
                      <a:pt x="317399" y="56334"/>
                      <a:pt x="313269" y="58078"/>
                    </a:cubicBezTo>
                    <a:lnTo>
                      <a:pt x="301974" y="60326"/>
                    </a:lnTo>
                    <a:lnTo>
                      <a:pt x="299220" y="60326"/>
                    </a:lnTo>
                    <a:lnTo>
                      <a:pt x="280264" y="52636"/>
                    </a:lnTo>
                    <a:cubicBezTo>
                      <a:pt x="275562" y="47264"/>
                      <a:pt x="273211" y="39751"/>
                      <a:pt x="273211" y="30096"/>
                    </a:cubicBezTo>
                    <a:cubicBezTo>
                      <a:pt x="273211" y="20385"/>
                      <a:pt x="275514" y="12941"/>
                      <a:pt x="280118" y="7764"/>
                    </a:cubicBezTo>
                    <a:cubicBezTo>
                      <a:pt x="284722" y="2588"/>
                      <a:pt x="291294" y="0"/>
                      <a:pt x="299833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dist"/>
                <a:endParaRPr lang="zh-CN" altLang="en-US" sz="700" b="1" kern="700" dirty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  <p:cxnSp>
          <p:nvCxnSpPr>
            <p:cNvPr id="411" name="直接连接符 410"/>
            <p:cNvCxnSpPr/>
            <p:nvPr/>
          </p:nvCxnSpPr>
          <p:spPr>
            <a:xfrm>
              <a:off x="3774644" y="-383311"/>
              <a:ext cx="0" cy="561965"/>
            </a:xfrm>
            <a:prstGeom prst="line">
              <a:avLst/>
            </a:prstGeom>
            <a:grpFill/>
            <a:ln w="317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2" name="任意多边形 411"/>
            <p:cNvSpPr/>
            <p:nvPr/>
          </p:nvSpPr>
          <p:spPr>
            <a:xfrm>
              <a:off x="3916024" y="-375066"/>
              <a:ext cx="2517591" cy="494302"/>
            </a:xfrm>
            <a:custGeom>
              <a:avLst/>
              <a:gdLst/>
              <a:ahLst/>
              <a:cxnLst/>
              <a:rect l="l" t="t" r="r" b="b"/>
              <a:pathLst>
                <a:path w="2240830" h="385577">
                  <a:moveTo>
                    <a:pt x="1277317" y="227186"/>
                  </a:moveTo>
                  <a:cubicBezTo>
                    <a:pt x="1277317" y="229320"/>
                    <a:pt x="1276784" y="235719"/>
                    <a:pt x="1275717" y="246385"/>
                  </a:cubicBezTo>
                  <a:cubicBezTo>
                    <a:pt x="1274651" y="258118"/>
                    <a:pt x="1273584" y="265051"/>
                    <a:pt x="1272518" y="267184"/>
                  </a:cubicBezTo>
                  <a:cubicBezTo>
                    <a:pt x="1283184" y="259718"/>
                    <a:pt x="1291183" y="252252"/>
                    <a:pt x="1296516" y="244785"/>
                  </a:cubicBezTo>
                  <a:lnTo>
                    <a:pt x="1296516" y="233586"/>
                  </a:lnTo>
                  <a:cubicBezTo>
                    <a:pt x="1293316" y="232519"/>
                    <a:pt x="1291183" y="231986"/>
                    <a:pt x="1290116" y="231986"/>
                  </a:cubicBezTo>
                  <a:cubicBezTo>
                    <a:pt x="1289050" y="231986"/>
                    <a:pt x="1287450" y="232519"/>
                    <a:pt x="1285317" y="233586"/>
                  </a:cubicBezTo>
                  <a:cubicBezTo>
                    <a:pt x="1285317" y="233586"/>
                    <a:pt x="1284250" y="232519"/>
                    <a:pt x="1282117" y="230386"/>
                  </a:cubicBezTo>
                  <a:cubicBezTo>
                    <a:pt x="1279984" y="228253"/>
                    <a:pt x="1278384" y="227186"/>
                    <a:pt x="1277317" y="227186"/>
                  </a:cubicBezTo>
                  <a:close/>
                  <a:moveTo>
                    <a:pt x="592113" y="219187"/>
                  </a:moveTo>
                  <a:cubicBezTo>
                    <a:pt x="573980" y="219187"/>
                    <a:pt x="560115" y="221320"/>
                    <a:pt x="550515" y="225586"/>
                  </a:cubicBezTo>
                  <a:cubicBezTo>
                    <a:pt x="550515" y="235186"/>
                    <a:pt x="550515" y="244785"/>
                    <a:pt x="550515" y="254385"/>
                  </a:cubicBezTo>
                  <a:cubicBezTo>
                    <a:pt x="553715" y="262918"/>
                    <a:pt x="559581" y="271450"/>
                    <a:pt x="568114" y="279983"/>
                  </a:cubicBezTo>
                  <a:cubicBezTo>
                    <a:pt x="573447" y="285316"/>
                    <a:pt x="578247" y="287983"/>
                    <a:pt x="582513" y="287983"/>
                  </a:cubicBezTo>
                  <a:cubicBezTo>
                    <a:pt x="586780" y="287983"/>
                    <a:pt x="588913" y="284783"/>
                    <a:pt x="588913" y="278383"/>
                  </a:cubicBezTo>
                  <a:cubicBezTo>
                    <a:pt x="588913" y="274117"/>
                    <a:pt x="589446" y="268251"/>
                    <a:pt x="590513" y="260784"/>
                  </a:cubicBezTo>
                  <a:cubicBezTo>
                    <a:pt x="591579" y="244785"/>
                    <a:pt x="592113" y="230919"/>
                    <a:pt x="592113" y="219187"/>
                  </a:cubicBezTo>
                  <a:close/>
                  <a:moveTo>
                    <a:pt x="2101639" y="217587"/>
                  </a:moveTo>
                  <a:cubicBezTo>
                    <a:pt x="2111238" y="216520"/>
                    <a:pt x="2115505" y="222387"/>
                    <a:pt x="2114438" y="235186"/>
                  </a:cubicBezTo>
                  <a:cubicBezTo>
                    <a:pt x="2113372" y="238386"/>
                    <a:pt x="2112305" y="243185"/>
                    <a:pt x="2111238" y="249585"/>
                  </a:cubicBezTo>
                  <a:cubicBezTo>
                    <a:pt x="2105905" y="270917"/>
                    <a:pt x="2102706" y="287449"/>
                    <a:pt x="2101639" y="299182"/>
                  </a:cubicBezTo>
                  <a:cubicBezTo>
                    <a:pt x="2099506" y="316248"/>
                    <a:pt x="2111772" y="326380"/>
                    <a:pt x="2138437" y="329580"/>
                  </a:cubicBezTo>
                  <a:cubicBezTo>
                    <a:pt x="2169368" y="330647"/>
                    <a:pt x="2192300" y="326914"/>
                    <a:pt x="2207233" y="318381"/>
                  </a:cubicBezTo>
                  <a:cubicBezTo>
                    <a:pt x="2213632" y="315181"/>
                    <a:pt x="2217899" y="306115"/>
                    <a:pt x="2220032" y="291182"/>
                  </a:cubicBezTo>
                  <a:cubicBezTo>
                    <a:pt x="2220032" y="289049"/>
                    <a:pt x="2220032" y="287449"/>
                    <a:pt x="2220032" y="286383"/>
                  </a:cubicBezTo>
                  <a:cubicBezTo>
                    <a:pt x="2220032" y="286383"/>
                    <a:pt x="2220032" y="285316"/>
                    <a:pt x="2220032" y="283183"/>
                  </a:cubicBezTo>
                  <a:cubicBezTo>
                    <a:pt x="2218965" y="267184"/>
                    <a:pt x="2218965" y="258118"/>
                    <a:pt x="2220032" y="255985"/>
                  </a:cubicBezTo>
                  <a:cubicBezTo>
                    <a:pt x="2221098" y="253851"/>
                    <a:pt x="2222165" y="253851"/>
                    <a:pt x="2223232" y="255985"/>
                  </a:cubicBezTo>
                  <a:cubicBezTo>
                    <a:pt x="2223232" y="258118"/>
                    <a:pt x="2225898" y="263451"/>
                    <a:pt x="2231231" y="271984"/>
                  </a:cubicBezTo>
                  <a:cubicBezTo>
                    <a:pt x="2232298" y="273050"/>
                    <a:pt x="2232831" y="274117"/>
                    <a:pt x="2232831" y="275183"/>
                  </a:cubicBezTo>
                  <a:cubicBezTo>
                    <a:pt x="2233898" y="278383"/>
                    <a:pt x="2234964" y="282116"/>
                    <a:pt x="2236031" y="286383"/>
                  </a:cubicBezTo>
                  <a:cubicBezTo>
                    <a:pt x="2239231" y="299182"/>
                    <a:pt x="2240830" y="309315"/>
                    <a:pt x="2240830" y="316781"/>
                  </a:cubicBezTo>
                  <a:cubicBezTo>
                    <a:pt x="2240830" y="324247"/>
                    <a:pt x="2239764" y="328513"/>
                    <a:pt x="2237631" y="329580"/>
                  </a:cubicBezTo>
                  <a:cubicBezTo>
                    <a:pt x="2235497" y="330647"/>
                    <a:pt x="2233364" y="331180"/>
                    <a:pt x="2231231" y="331180"/>
                  </a:cubicBezTo>
                  <a:cubicBezTo>
                    <a:pt x="2229098" y="332247"/>
                    <a:pt x="2226965" y="333313"/>
                    <a:pt x="2224831" y="334380"/>
                  </a:cubicBezTo>
                  <a:cubicBezTo>
                    <a:pt x="2201366" y="339713"/>
                    <a:pt x="2176834" y="342379"/>
                    <a:pt x="2151236" y="342379"/>
                  </a:cubicBezTo>
                  <a:cubicBezTo>
                    <a:pt x="2121371" y="340246"/>
                    <a:pt x="2101639" y="334380"/>
                    <a:pt x="2092040" y="324780"/>
                  </a:cubicBezTo>
                  <a:cubicBezTo>
                    <a:pt x="2087773" y="319447"/>
                    <a:pt x="2085640" y="310915"/>
                    <a:pt x="2085640" y="299182"/>
                  </a:cubicBezTo>
                  <a:cubicBezTo>
                    <a:pt x="2085640" y="298115"/>
                    <a:pt x="2086173" y="296515"/>
                    <a:pt x="2087240" y="294382"/>
                  </a:cubicBezTo>
                  <a:cubicBezTo>
                    <a:pt x="2087240" y="292249"/>
                    <a:pt x="2087240" y="291182"/>
                    <a:pt x="2087240" y="291182"/>
                  </a:cubicBezTo>
                  <a:cubicBezTo>
                    <a:pt x="2092573" y="268784"/>
                    <a:pt x="2097372" y="246918"/>
                    <a:pt x="2101639" y="225586"/>
                  </a:cubicBezTo>
                  <a:cubicBezTo>
                    <a:pt x="2101639" y="222387"/>
                    <a:pt x="2101639" y="219720"/>
                    <a:pt x="2101639" y="217587"/>
                  </a:cubicBezTo>
                  <a:close/>
                  <a:moveTo>
                    <a:pt x="1330914" y="204388"/>
                  </a:moveTo>
                  <a:cubicBezTo>
                    <a:pt x="1333047" y="204654"/>
                    <a:pt x="1335447" y="205321"/>
                    <a:pt x="1338114" y="206388"/>
                  </a:cubicBezTo>
                  <a:cubicBezTo>
                    <a:pt x="1339180" y="208521"/>
                    <a:pt x="1340247" y="211187"/>
                    <a:pt x="1341313" y="214387"/>
                  </a:cubicBezTo>
                  <a:cubicBezTo>
                    <a:pt x="1343447" y="218654"/>
                    <a:pt x="1344513" y="221853"/>
                    <a:pt x="1344513" y="223987"/>
                  </a:cubicBezTo>
                  <a:lnTo>
                    <a:pt x="1349313" y="219187"/>
                  </a:lnTo>
                  <a:cubicBezTo>
                    <a:pt x="1349313" y="241585"/>
                    <a:pt x="1346646" y="255985"/>
                    <a:pt x="1341313" y="262384"/>
                  </a:cubicBezTo>
                  <a:cubicBezTo>
                    <a:pt x="1340247" y="262384"/>
                    <a:pt x="1339180" y="260784"/>
                    <a:pt x="1338114" y="257585"/>
                  </a:cubicBezTo>
                  <a:cubicBezTo>
                    <a:pt x="1335980" y="254385"/>
                    <a:pt x="1333847" y="252252"/>
                    <a:pt x="1331714" y="251185"/>
                  </a:cubicBezTo>
                  <a:cubicBezTo>
                    <a:pt x="1327448" y="251185"/>
                    <a:pt x="1325314" y="240519"/>
                    <a:pt x="1325314" y="219187"/>
                  </a:cubicBezTo>
                  <a:cubicBezTo>
                    <a:pt x="1325314" y="212787"/>
                    <a:pt x="1325314" y="207988"/>
                    <a:pt x="1325314" y="204788"/>
                  </a:cubicBezTo>
                  <a:cubicBezTo>
                    <a:pt x="1326914" y="204254"/>
                    <a:pt x="1328781" y="204121"/>
                    <a:pt x="1330914" y="204388"/>
                  </a:cubicBezTo>
                  <a:close/>
                  <a:moveTo>
                    <a:pt x="1302916" y="175989"/>
                  </a:moveTo>
                  <a:cubicBezTo>
                    <a:pt x="1311449" y="174923"/>
                    <a:pt x="1315715" y="182389"/>
                    <a:pt x="1315715" y="198388"/>
                  </a:cubicBezTo>
                  <a:lnTo>
                    <a:pt x="1315715" y="255985"/>
                  </a:lnTo>
                  <a:cubicBezTo>
                    <a:pt x="1314648" y="265584"/>
                    <a:pt x="1314115" y="285316"/>
                    <a:pt x="1314115" y="315181"/>
                  </a:cubicBezTo>
                  <a:cubicBezTo>
                    <a:pt x="1314115" y="327980"/>
                    <a:pt x="1310915" y="337580"/>
                    <a:pt x="1304516" y="343979"/>
                  </a:cubicBezTo>
                  <a:lnTo>
                    <a:pt x="1302916" y="343979"/>
                  </a:lnTo>
                  <a:cubicBezTo>
                    <a:pt x="1301849" y="343979"/>
                    <a:pt x="1301316" y="343446"/>
                    <a:pt x="1301316" y="342379"/>
                  </a:cubicBezTo>
                  <a:cubicBezTo>
                    <a:pt x="1301316" y="341313"/>
                    <a:pt x="1300783" y="340246"/>
                    <a:pt x="1299716" y="339179"/>
                  </a:cubicBezTo>
                  <a:cubicBezTo>
                    <a:pt x="1298649" y="339179"/>
                    <a:pt x="1297583" y="338646"/>
                    <a:pt x="1296516" y="337580"/>
                  </a:cubicBezTo>
                  <a:cubicBezTo>
                    <a:pt x="1291183" y="332247"/>
                    <a:pt x="1289050" y="327447"/>
                    <a:pt x="1290116" y="323181"/>
                  </a:cubicBezTo>
                  <a:cubicBezTo>
                    <a:pt x="1293316" y="318914"/>
                    <a:pt x="1294916" y="314648"/>
                    <a:pt x="1294916" y="310381"/>
                  </a:cubicBezTo>
                  <a:cubicBezTo>
                    <a:pt x="1295983" y="295449"/>
                    <a:pt x="1296516" y="279983"/>
                    <a:pt x="1296516" y="263984"/>
                  </a:cubicBezTo>
                  <a:cubicBezTo>
                    <a:pt x="1292250" y="269317"/>
                    <a:pt x="1284250" y="277850"/>
                    <a:pt x="1272518" y="289583"/>
                  </a:cubicBezTo>
                  <a:cubicBezTo>
                    <a:pt x="1272518" y="291716"/>
                    <a:pt x="1272518" y="297049"/>
                    <a:pt x="1272518" y="305582"/>
                  </a:cubicBezTo>
                  <a:cubicBezTo>
                    <a:pt x="1271451" y="323714"/>
                    <a:pt x="1271451" y="333847"/>
                    <a:pt x="1272518" y="335980"/>
                  </a:cubicBezTo>
                  <a:cubicBezTo>
                    <a:pt x="1271451" y="339179"/>
                    <a:pt x="1269318" y="340246"/>
                    <a:pt x="1266118" y="339179"/>
                  </a:cubicBezTo>
                  <a:cubicBezTo>
                    <a:pt x="1263985" y="339179"/>
                    <a:pt x="1262385" y="339179"/>
                    <a:pt x="1261318" y="339179"/>
                  </a:cubicBezTo>
                  <a:cubicBezTo>
                    <a:pt x="1259185" y="339179"/>
                    <a:pt x="1256519" y="335446"/>
                    <a:pt x="1253319" y="327980"/>
                  </a:cubicBezTo>
                  <a:cubicBezTo>
                    <a:pt x="1252252" y="324780"/>
                    <a:pt x="1251719" y="323181"/>
                    <a:pt x="1251719" y="323181"/>
                  </a:cubicBezTo>
                  <a:cubicBezTo>
                    <a:pt x="1251719" y="318914"/>
                    <a:pt x="1251719" y="312514"/>
                    <a:pt x="1251719" y="303982"/>
                  </a:cubicBezTo>
                  <a:cubicBezTo>
                    <a:pt x="1250652" y="295449"/>
                    <a:pt x="1250119" y="289583"/>
                    <a:pt x="1250119" y="286383"/>
                  </a:cubicBezTo>
                  <a:cubicBezTo>
                    <a:pt x="1253319" y="262918"/>
                    <a:pt x="1257052" y="238919"/>
                    <a:pt x="1261318" y="214387"/>
                  </a:cubicBezTo>
                  <a:cubicBezTo>
                    <a:pt x="1266651" y="195188"/>
                    <a:pt x="1270918" y="185056"/>
                    <a:pt x="1274117" y="183989"/>
                  </a:cubicBezTo>
                  <a:cubicBezTo>
                    <a:pt x="1276251" y="185056"/>
                    <a:pt x="1277317" y="189322"/>
                    <a:pt x="1277317" y="196788"/>
                  </a:cubicBezTo>
                  <a:cubicBezTo>
                    <a:pt x="1277317" y="204254"/>
                    <a:pt x="1277317" y="211187"/>
                    <a:pt x="1277317" y="217587"/>
                  </a:cubicBezTo>
                  <a:cubicBezTo>
                    <a:pt x="1283717" y="217587"/>
                    <a:pt x="1290116" y="218654"/>
                    <a:pt x="1296516" y="220787"/>
                  </a:cubicBezTo>
                  <a:lnTo>
                    <a:pt x="1296516" y="191989"/>
                  </a:lnTo>
                  <a:cubicBezTo>
                    <a:pt x="1296516" y="189855"/>
                    <a:pt x="1294383" y="187722"/>
                    <a:pt x="1290116" y="185589"/>
                  </a:cubicBezTo>
                  <a:cubicBezTo>
                    <a:pt x="1286917" y="184522"/>
                    <a:pt x="1284783" y="183456"/>
                    <a:pt x="1283717" y="182389"/>
                  </a:cubicBezTo>
                  <a:cubicBezTo>
                    <a:pt x="1286917" y="178123"/>
                    <a:pt x="1293316" y="175989"/>
                    <a:pt x="1302916" y="175989"/>
                  </a:cubicBezTo>
                  <a:close/>
                  <a:moveTo>
                    <a:pt x="536116" y="169590"/>
                  </a:moveTo>
                  <a:cubicBezTo>
                    <a:pt x="525450" y="172790"/>
                    <a:pt x="516384" y="175989"/>
                    <a:pt x="508918" y="179189"/>
                  </a:cubicBezTo>
                  <a:cubicBezTo>
                    <a:pt x="508918" y="189855"/>
                    <a:pt x="508918" y="202655"/>
                    <a:pt x="508918" y="217587"/>
                  </a:cubicBezTo>
                  <a:cubicBezTo>
                    <a:pt x="509984" y="217587"/>
                    <a:pt x="511584" y="216520"/>
                    <a:pt x="513717" y="214387"/>
                  </a:cubicBezTo>
                  <a:cubicBezTo>
                    <a:pt x="516917" y="213321"/>
                    <a:pt x="519050" y="212787"/>
                    <a:pt x="520117" y="212787"/>
                  </a:cubicBezTo>
                  <a:lnTo>
                    <a:pt x="520117" y="214387"/>
                  </a:lnTo>
                  <a:cubicBezTo>
                    <a:pt x="520117" y="214387"/>
                    <a:pt x="519584" y="215454"/>
                    <a:pt x="518517" y="217587"/>
                  </a:cubicBezTo>
                  <a:lnTo>
                    <a:pt x="521717" y="217587"/>
                  </a:lnTo>
                  <a:cubicBezTo>
                    <a:pt x="523850" y="217587"/>
                    <a:pt x="526517" y="217054"/>
                    <a:pt x="529716" y="215987"/>
                  </a:cubicBezTo>
                  <a:cubicBezTo>
                    <a:pt x="531850" y="215987"/>
                    <a:pt x="533450" y="215987"/>
                    <a:pt x="534516" y="215987"/>
                  </a:cubicBezTo>
                  <a:cubicBezTo>
                    <a:pt x="535583" y="206388"/>
                    <a:pt x="536116" y="190922"/>
                    <a:pt x="536116" y="169590"/>
                  </a:cubicBezTo>
                  <a:close/>
                  <a:moveTo>
                    <a:pt x="420923" y="169590"/>
                  </a:moveTo>
                  <a:cubicBezTo>
                    <a:pt x="429456" y="169590"/>
                    <a:pt x="433722" y="172790"/>
                    <a:pt x="433722" y="179189"/>
                  </a:cubicBezTo>
                  <a:cubicBezTo>
                    <a:pt x="433722" y="184522"/>
                    <a:pt x="432122" y="192522"/>
                    <a:pt x="428923" y="203188"/>
                  </a:cubicBezTo>
                  <a:cubicBezTo>
                    <a:pt x="425723" y="214920"/>
                    <a:pt x="424123" y="223987"/>
                    <a:pt x="424123" y="230386"/>
                  </a:cubicBezTo>
                  <a:cubicBezTo>
                    <a:pt x="425189" y="232519"/>
                    <a:pt x="427856" y="235719"/>
                    <a:pt x="432122" y="239986"/>
                  </a:cubicBezTo>
                  <a:cubicBezTo>
                    <a:pt x="441722" y="249585"/>
                    <a:pt x="449188" y="258651"/>
                    <a:pt x="454521" y="267184"/>
                  </a:cubicBezTo>
                  <a:cubicBezTo>
                    <a:pt x="460921" y="278917"/>
                    <a:pt x="463054" y="287983"/>
                    <a:pt x="460921" y="294382"/>
                  </a:cubicBezTo>
                  <a:cubicBezTo>
                    <a:pt x="455588" y="302915"/>
                    <a:pt x="448121" y="306648"/>
                    <a:pt x="438522" y="305582"/>
                  </a:cubicBezTo>
                  <a:cubicBezTo>
                    <a:pt x="437455" y="305582"/>
                    <a:pt x="435855" y="305582"/>
                    <a:pt x="433722" y="305582"/>
                  </a:cubicBezTo>
                  <a:cubicBezTo>
                    <a:pt x="432656" y="305582"/>
                    <a:pt x="431056" y="306115"/>
                    <a:pt x="428923" y="307181"/>
                  </a:cubicBezTo>
                  <a:cubicBezTo>
                    <a:pt x="426789" y="308248"/>
                    <a:pt x="425189" y="308781"/>
                    <a:pt x="424123" y="308781"/>
                  </a:cubicBezTo>
                  <a:lnTo>
                    <a:pt x="420923" y="310381"/>
                  </a:lnTo>
                  <a:cubicBezTo>
                    <a:pt x="432656" y="311448"/>
                    <a:pt x="443322" y="313048"/>
                    <a:pt x="452921" y="315181"/>
                  </a:cubicBezTo>
                  <a:cubicBezTo>
                    <a:pt x="468920" y="319447"/>
                    <a:pt x="481719" y="322114"/>
                    <a:pt x="491319" y="323181"/>
                  </a:cubicBezTo>
                  <a:cubicBezTo>
                    <a:pt x="516917" y="329580"/>
                    <a:pt x="542516" y="334380"/>
                    <a:pt x="568114" y="337580"/>
                  </a:cubicBezTo>
                  <a:cubicBezTo>
                    <a:pt x="579847" y="338646"/>
                    <a:pt x="591046" y="339179"/>
                    <a:pt x="601712" y="339179"/>
                  </a:cubicBezTo>
                  <a:cubicBezTo>
                    <a:pt x="627310" y="339179"/>
                    <a:pt x="649176" y="338646"/>
                    <a:pt x="667308" y="337580"/>
                  </a:cubicBezTo>
                  <a:cubicBezTo>
                    <a:pt x="669441" y="337580"/>
                    <a:pt x="673174" y="337046"/>
                    <a:pt x="678507" y="335980"/>
                  </a:cubicBezTo>
                  <a:cubicBezTo>
                    <a:pt x="687040" y="333847"/>
                    <a:pt x="693973" y="332780"/>
                    <a:pt x="699306" y="332780"/>
                  </a:cubicBezTo>
                  <a:cubicBezTo>
                    <a:pt x="714238" y="333847"/>
                    <a:pt x="721705" y="335980"/>
                    <a:pt x="721705" y="339179"/>
                  </a:cubicBezTo>
                  <a:cubicBezTo>
                    <a:pt x="721705" y="340246"/>
                    <a:pt x="719572" y="341846"/>
                    <a:pt x="715305" y="343979"/>
                  </a:cubicBezTo>
                  <a:cubicBezTo>
                    <a:pt x="713172" y="345046"/>
                    <a:pt x="712105" y="345579"/>
                    <a:pt x="712105" y="345579"/>
                  </a:cubicBezTo>
                  <a:cubicBezTo>
                    <a:pt x="697173" y="354112"/>
                    <a:pt x="685440" y="358912"/>
                    <a:pt x="676907" y="359978"/>
                  </a:cubicBezTo>
                  <a:cubicBezTo>
                    <a:pt x="664108" y="364245"/>
                    <a:pt x="647043" y="366378"/>
                    <a:pt x="625710" y="366378"/>
                  </a:cubicBezTo>
                  <a:cubicBezTo>
                    <a:pt x="600112" y="366378"/>
                    <a:pt x="569181" y="361045"/>
                    <a:pt x="532916" y="350379"/>
                  </a:cubicBezTo>
                  <a:cubicBezTo>
                    <a:pt x="468920" y="335446"/>
                    <a:pt x="428389" y="327980"/>
                    <a:pt x="411324" y="327980"/>
                  </a:cubicBezTo>
                  <a:lnTo>
                    <a:pt x="403324" y="327980"/>
                  </a:lnTo>
                  <a:cubicBezTo>
                    <a:pt x="401191" y="327980"/>
                    <a:pt x="397991" y="329047"/>
                    <a:pt x="393725" y="331180"/>
                  </a:cubicBezTo>
                  <a:cubicBezTo>
                    <a:pt x="388392" y="332247"/>
                    <a:pt x="384125" y="332780"/>
                    <a:pt x="380925" y="332780"/>
                  </a:cubicBezTo>
                  <a:cubicBezTo>
                    <a:pt x="376659" y="332780"/>
                    <a:pt x="374526" y="329580"/>
                    <a:pt x="374526" y="323181"/>
                  </a:cubicBezTo>
                  <a:cubicBezTo>
                    <a:pt x="374526" y="321047"/>
                    <a:pt x="375592" y="318914"/>
                    <a:pt x="377726" y="316781"/>
                  </a:cubicBezTo>
                  <a:cubicBezTo>
                    <a:pt x="378792" y="315714"/>
                    <a:pt x="379326" y="315181"/>
                    <a:pt x="379326" y="315181"/>
                  </a:cubicBezTo>
                  <a:cubicBezTo>
                    <a:pt x="382525" y="315181"/>
                    <a:pt x="387858" y="314114"/>
                    <a:pt x="395325" y="311981"/>
                  </a:cubicBezTo>
                  <a:cubicBezTo>
                    <a:pt x="404924" y="309848"/>
                    <a:pt x="412390" y="309315"/>
                    <a:pt x="417723" y="310381"/>
                  </a:cubicBezTo>
                  <a:cubicBezTo>
                    <a:pt x="419856" y="309315"/>
                    <a:pt x="423589" y="306115"/>
                    <a:pt x="428923" y="300782"/>
                  </a:cubicBezTo>
                  <a:cubicBezTo>
                    <a:pt x="433189" y="296515"/>
                    <a:pt x="436389" y="293849"/>
                    <a:pt x="438522" y="292782"/>
                  </a:cubicBezTo>
                  <a:cubicBezTo>
                    <a:pt x="442788" y="289583"/>
                    <a:pt x="442788" y="285849"/>
                    <a:pt x="438522" y="281583"/>
                  </a:cubicBezTo>
                  <a:cubicBezTo>
                    <a:pt x="434256" y="269850"/>
                    <a:pt x="428389" y="259184"/>
                    <a:pt x="420923" y="249585"/>
                  </a:cubicBezTo>
                  <a:cubicBezTo>
                    <a:pt x="419856" y="247452"/>
                    <a:pt x="417723" y="244785"/>
                    <a:pt x="414523" y="241585"/>
                  </a:cubicBezTo>
                  <a:cubicBezTo>
                    <a:pt x="409190" y="236252"/>
                    <a:pt x="406524" y="231986"/>
                    <a:pt x="406524" y="228786"/>
                  </a:cubicBezTo>
                  <a:cubicBezTo>
                    <a:pt x="405457" y="224520"/>
                    <a:pt x="405457" y="219187"/>
                    <a:pt x="406524" y="212787"/>
                  </a:cubicBezTo>
                  <a:cubicBezTo>
                    <a:pt x="408657" y="205321"/>
                    <a:pt x="408657" y="199455"/>
                    <a:pt x="406524" y="195188"/>
                  </a:cubicBezTo>
                  <a:lnTo>
                    <a:pt x="403324" y="195188"/>
                  </a:lnTo>
                  <a:cubicBezTo>
                    <a:pt x="401191" y="195188"/>
                    <a:pt x="397991" y="196255"/>
                    <a:pt x="393725" y="198388"/>
                  </a:cubicBezTo>
                  <a:cubicBezTo>
                    <a:pt x="391591" y="199455"/>
                    <a:pt x="389992" y="199988"/>
                    <a:pt x="388925" y="199988"/>
                  </a:cubicBezTo>
                  <a:cubicBezTo>
                    <a:pt x="382525" y="202121"/>
                    <a:pt x="375059" y="203188"/>
                    <a:pt x="366526" y="203188"/>
                  </a:cubicBezTo>
                  <a:cubicBezTo>
                    <a:pt x="360127" y="203188"/>
                    <a:pt x="356927" y="199988"/>
                    <a:pt x="356927" y="193588"/>
                  </a:cubicBezTo>
                  <a:cubicBezTo>
                    <a:pt x="356927" y="191455"/>
                    <a:pt x="356927" y="189855"/>
                    <a:pt x="356927" y="188789"/>
                  </a:cubicBezTo>
                  <a:cubicBezTo>
                    <a:pt x="360127" y="185589"/>
                    <a:pt x="362260" y="183989"/>
                    <a:pt x="363327" y="183989"/>
                  </a:cubicBezTo>
                  <a:cubicBezTo>
                    <a:pt x="364393" y="183989"/>
                    <a:pt x="364926" y="184522"/>
                    <a:pt x="364926" y="185589"/>
                  </a:cubicBezTo>
                  <a:cubicBezTo>
                    <a:pt x="365993" y="186655"/>
                    <a:pt x="366526" y="187189"/>
                    <a:pt x="366526" y="187189"/>
                  </a:cubicBezTo>
                  <a:cubicBezTo>
                    <a:pt x="371859" y="187189"/>
                    <a:pt x="378259" y="185056"/>
                    <a:pt x="385725" y="180789"/>
                  </a:cubicBezTo>
                  <a:cubicBezTo>
                    <a:pt x="386792" y="179723"/>
                    <a:pt x="387858" y="179189"/>
                    <a:pt x="388925" y="179189"/>
                  </a:cubicBezTo>
                  <a:cubicBezTo>
                    <a:pt x="398524" y="172790"/>
                    <a:pt x="409190" y="169590"/>
                    <a:pt x="420923" y="169590"/>
                  </a:cubicBezTo>
                  <a:close/>
                  <a:moveTo>
                    <a:pt x="728327" y="161590"/>
                  </a:moveTo>
                  <a:cubicBezTo>
                    <a:pt x="728327" y="164790"/>
                    <a:pt x="729394" y="167457"/>
                    <a:pt x="731527" y="169590"/>
                  </a:cubicBezTo>
                  <a:cubicBezTo>
                    <a:pt x="734727" y="170656"/>
                    <a:pt x="740593" y="170656"/>
                    <a:pt x="749126" y="169590"/>
                  </a:cubicBezTo>
                  <a:cubicBezTo>
                    <a:pt x="752326" y="169590"/>
                    <a:pt x="760326" y="167990"/>
                    <a:pt x="773125" y="164790"/>
                  </a:cubicBezTo>
                  <a:cubicBezTo>
                    <a:pt x="784857" y="162657"/>
                    <a:pt x="791790" y="161590"/>
                    <a:pt x="793923" y="161590"/>
                  </a:cubicBezTo>
                  <a:cubicBezTo>
                    <a:pt x="802456" y="162657"/>
                    <a:pt x="807256" y="167990"/>
                    <a:pt x="808323" y="177589"/>
                  </a:cubicBezTo>
                  <a:cubicBezTo>
                    <a:pt x="808323" y="179723"/>
                    <a:pt x="806723" y="182389"/>
                    <a:pt x="803523" y="185589"/>
                  </a:cubicBezTo>
                  <a:cubicBezTo>
                    <a:pt x="801390" y="186655"/>
                    <a:pt x="800323" y="187722"/>
                    <a:pt x="800323" y="188789"/>
                  </a:cubicBezTo>
                  <a:cubicBezTo>
                    <a:pt x="800323" y="189855"/>
                    <a:pt x="799790" y="190922"/>
                    <a:pt x="798723" y="191989"/>
                  </a:cubicBezTo>
                  <a:cubicBezTo>
                    <a:pt x="796590" y="198388"/>
                    <a:pt x="795523" y="203188"/>
                    <a:pt x="795523" y="206388"/>
                  </a:cubicBezTo>
                  <a:cubicBezTo>
                    <a:pt x="795523" y="220253"/>
                    <a:pt x="806723" y="235719"/>
                    <a:pt x="829121" y="252785"/>
                  </a:cubicBezTo>
                  <a:cubicBezTo>
                    <a:pt x="830188" y="253851"/>
                    <a:pt x="831788" y="254918"/>
                    <a:pt x="833921" y="255985"/>
                  </a:cubicBezTo>
                  <a:cubicBezTo>
                    <a:pt x="839254" y="259184"/>
                    <a:pt x="842987" y="262918"/>
                    <a:pt x="845120" y="267184"/>
                  </a:cubicBezTo>
                  <a:cubicBezTo>
                    <a:pt x="847254" y="273583"/>
                    <a:pt x="846720" y="278383"/>
                    <a:pt x="843520" y="281583"/>
                  </a:cubicBezTo>
                  <a:cubicBezTo>
                    <a:pt x="841387" y="282650"/>
                    <a:pt x="836054" y="287449"/>
                    <a:pt x="827521" y="295982"/>
                  </a:cubicBezTo>
                  <a:cubicBezTo>
                    <a:pt x="842454" y="297049"/>
                    <a:pt x="863253" y="300249"/>
                    <a:pt x="889918" y="305582"/>
                  </a:cubicBezTo>
                  <a:cubicBezTo>
                    <a:pt x="904850" y="308781"/>
                    <a:pt x="917116" y="311448"/>
                    <a:pt x="926715" y="313581"/>
                  </a:cubicBezTo>
                  <a:cubicBezTo>
                    <a:pt x="975779" y="321047"/>
                    <a:pt x="1014710" y="322647"/>
                    <a:pt x="1043508" y="318381"/>
                  </a:cubicBezTo>
                  <a:cubicBezTo>
                    <a:pt x="1044575" y="318381"/>
                    <a:pt x="1046175" y="318381"/>
                    <a:pt x="1048308" y="318381"/>
                  </a:cubicBezTo>
                  <a:cubicBezTo>
                    <a:pt x="1074973" y="315181"/>
                    <a:pt x="1094172" y="316781"/>
                    <a:pt x="1105904" y="323181"/>
                  </a:cubicBezTo>
                  <a:cubicBezTo>
                    <a:pt x="1103771" y="323181"/>
                    <a:pt x="1102705" y="323714"/>
                    <a:pt x="1102705" y="324780"/>
                  </a:cubicBezTo>
                  <a:cubicBezTo>
                    <a:pt x="1102705" y="326914"/>
                    <a:pt x="1103238" y="327447"/>
                    <a:pt x="1104305" y="326380"/>
                  </a:cubicBezTo>
                  <a:cubicBezTo>
                    <a:pt x="1103238" y="327447"/>
                    <a:pt x="1102171" y="328513"/>
                    <a:pt x="1101105" y="329580"/>
                  </a:cubicBezTo>
                  <a:lnTo>
                    <a:pt x="1104305" y="329580"/>
                  </a:lnTo>
                  <a:cubicBezTo>
                    <a:pt x="1104305" y="330647"/>
                    <a:pt x="1101638" y="331180"/>
                    <a:pt x="1096305" y="331180"/>
                  </a:cubicBezTo>
                  <a:cubicBezTo>
                    <a:pt x="1084572" y="335446"/>
                    <a:pt x="1073373" y="338113"/>
                    <a:pt x="1062707" y="339179"/>
                  </a:cubicBezTo>
                  <a:cubicBezTo>
                    <a:pt x="1037109" y="343446"/>
                    <a:pt x="1017910" y="345579"/>
                    <a:pt x="1005111" y="345579"/>
                  </a:cubicBezTo>
                  <a:cubicBezTo>
                    <a:pt x="992311" y="345579"/>
                    <a:pt x="978446" y="343979"/>
                    <a:pt x="963513" y="340779"/>
                  </a:cubicBezTo>
                  <a:cubicBezTo>
                    <a:pt x="954980" y="338646"/>
                    <a:pt x="952314" y="338113"/>
                    <a:pt x="955514" y="339179"/>
                  </a:cubicBezTo>
                  <a:cubicBezTo>
                    <a:pt x="926715" y="333847"/>
                    <a:pt x="901117" y="329047"/>
                    <a:pt x="878718" y="324780"/>
                  </a:cubicBezTo>
                  <a:cubicBezTo>
                    <a:pt x="874452" y="323714"/>
                    <a:pt x="868052" y="322647"/>
                    <a:pt x="859519" y="321581"/>
                  </a:cubicBezTo>
                  <a:cubicBezTo>
                    <a:pt x="844587" y="318381"/>
                    <a:pt x="834454" y="316781"/>
                    <a:pt x="829121" y="316781"/>
                  </a:cubicBezTo>
                  <a:cubicBezTo>
                    <a:pt x="824855" y="316781"/>
                    <a:pt x="820588" y="317314"/>
                    <a:pt x="816322" y="318381"/>
                  </a:cubicBezTo>
                  <a:cubicBezTo>
                    <a:pt x="812056" y="318381"/>
                    <a:pt x="799790" y="322647"/>
                    <a:pt x="779524" y="331180"/>
                  </a:cubicBezTo>
                  <a:lnTo>
                    <a:pt x="777924" y="331180"/>
                  </a:lnTo>
                  <a:cubicBezTo>
                    <a:pt x="759792" y="331180"/>
                    <a:pt x="750726" y="326380"/>
                    <a:pt x="750726" y="316781"/>
                  </a:cubicBezTo>
                  <a:cubicBezTo>
                    <a:pt x="750726" y="310381"/>
                    <a:pt x="756592" y="306648"/>
                    <a:pt x="768325" y="305582"/>
                  </a:cubicBezTo>
                  <a:cubicBezTo>
                    <a:pt x="770458" y="304515"/>
                    <a:pt x="772058" y="303982"/>
                    <a:pt x="773125" y="303982"/>
                  </a:cubicBezTo>
                  <a:cubicBezTo>
                    <a:pt x="778458" y="303982"/>
                    <a:pt x="783258" y="302915"/>
                    <a:pt x="787524" y="300782"/>
                  </a:cubicBezTo>
                  <a:cubicBezTo>
                    <a:pt x="787524" y="300782"/>
                    <a:pt x="788057" y="299715"/>
                    <a:pt x="789124" y="297582"/>
                  </a:cubicBezTo>
                  <a:cubicBezTo>
                    <a:pt x="790190" y="295449"/>
                    <a:pt x="791257" y="293849"/>
                    <a:pt x="792324" y="292782"/>
                  </a:cubicBezTo>
                  <a:cubicBezTo>
                    <a:pt x="807256" y="283183"/>
                    <a:pt x="815789" y="275717"/>
                    <a:pt x="817922" y="270384"/>
                  </a:cubicBezTo>
                  <a:cubicBezTo>
                    <a:pt x="817922" y="268251"/>
                    <a:pt x="815789" y="265051"/>
                    <a:pt x="811522" y="260784"/>
                  </a:cubicBezTo>
                  <a:cubicBezTo>
                    <a:pt x="809389" y="258651"/>
                    <a:pt x="807789" y="257051"/>
                    <a:pt x="806723" y="255985"/>
                  </a:cubicBezTo>
                  <a:lnTo>
                    <a:pt x="787524" y="238386"/>
                  </a:lnTo>
                  <a:cubicBezTo>
                    <a:pt x="778991" y="229853"/>
                    <a:pt x="774725" y="219187"/>
                    <a:pt x="774725" y="206388"/>
                  </a:cubicBezTo>
                  <a:cubicBezTo>
                    <a:pt x="774725" y="198921"/>
                    <a:pt x="775791" y="191989"/>
                    <a:pt x="777924" y="185589"/>
                  </a:cubicBezTo>
                  <a:cubicBezTo>
                    <a:pt x="767258" y="189855"/>
                    <a:pt x="754459" y="191989"/>
                    <a:pt x="739527" y="191989"/>
                  </a:cubicBezTo>
                  <a:cubicBezTo>
                    <a:pt x="725661" y="190922"/>
                    <a:pt x="718195" y="185056"/>
                    <a:pt x="717128" y="174390"/>
                  </a:cubicBezTo>
                  <a:cubicBezTo>
                    <a:pt x="718195" y="167990"/>
                    <a:pt x="721928" y="163724"/>
                    <a:pt x="728327" y="161590"/>
                  </a:cubicBezTo>
                  <a:close/>
                  <a:moveTo>
                    <a:pt x="1363712" y="159990"/>
                  </a:moveTo>
                  <a:cubicBezTo>
                    <a:pt x="1370112" y="159990"/>
                    <a:pt x="1374378" y="164257"/>
                    <a:pt x="1376511" y="172790"/>
                  </a:cubicBezTo>
                  <a:lnTo>
                    <a:pt x="1376511" y="182389"/>
                  </a:lnTo>
                  <a:cubicBezTo>
                    <a:pt x="1376511" y="186655"/>
                    <a:pt x="1375978" y="191989"/>
                    <a:pt x="1374911" y="198388"/>
                  </a:cubicBezTo>
                  <a:cubicBezTo>
                    <a:pt x="1374911" y="203721"/>
                    <a:pt x="1374911" y="207454"/>
                    <a:pt x="1374911" y="209587"/>
                  </a:cubicBezTo>
                  <a:cubicBezTo>
                    <a:pt x="1375978" y="227720"/>
                    <a:pt x="1375978" y="251718"/>
                    <a:pt x="1374911" y="281583"/>
                  </a:cubicBezTo>
                  <a:cubicBezTo>
                    <a:pt x="1374911" y="296515"/>
                    <a:pt x="1374911" y="307715"/>
                    <a:pt x="1374911" y="315181"/>
                  </a:cubicBezTo>
                  <a:cubicBezTo>
                    <a:pt x="1373845" y="346112"/>
                    <a:pt x="1367445" y="361045"/>
                    <a:pt x="1355712" y="359978"/>
                  </a:cubicBezTo>
                  <a:cubicBezTo>
                    <a:pt x="1350379" y="361045"/>
                    <a:pt x="1346113" y="359978"/>
                    <a:pt x="1342913" y="356778"/>
                  </a:cubicBezTo>
                  <a:lnTo>
                    <a:pt x="1342913" y="355179"/>
                  </a:lnTo>
                  <a:cubicBezTo>
                    <a:pt x="1341847" y="354112"/>
                    <a:pt x="1339713" y="353045"/>
                    <a:pt x="1336514" y="351979"/>
                  </a:cubicBezTo>
                  <a:cubicBezTo>
                    <a:pt x="1333314" y="349846"/>
                    <a:pt x="1331181" y="348246"/>
                    <a:pt x="1330114" y="347179"/>
                  </a:cubicBezTo>
                  <a:cubicBezTo>
                    <a:pt x="1324781" y="345046"/>
                    <a:pt x="1322648" y="343979"/>
                    <a:pt x="1323714" y="343979"/>
                  </a:cubicBezTo>
                  <a:cubicBezTo>
                    <a:pt x="1323714" y="343979"/>
                    <a:pt x="1325848" y="343446"/>
                    <a:pt x="1330114" y="342379"/>
                  </a:cubicBezTo>
                  <a:cubicBezTo>
                    <a:pt x="1336514" y="342379"/>
                    <a:pt x="1340780" y="341846"/>
                    <a:pt x="1342913" y="340779"/>
                  </a:cubicBezTo>
                  <a:cubicBezTo>
                    <a:pt x="1353579" y="336513"/>
                    <a:pt x="1359446" y="319981"/>
                    <a:pt x="1360512" y="291182"/>
                  </a:cubicBezTo>
                  <a:cubicBezTo>
                    <a:pt x="1360512" y="286916"/>
                    <a:pt x="1361046" y="274117"/>
                    <a:pt x="1362112" y="252785"/>
                  </a:cubicBezTo>
                  <a:cubicBezTo>
                    <a:pt x="1362112" y="230386"/>
                    <a:pt x="1362112" y="217587"/>
                    <a:pt x="1362112" y="214387"/>
                  </a:cubicBezTo>
                  <a:cubicBezTo>
                    <a:pt x="1362112" y="209054"/>
                    <a:pt x="1361579" y="199455"/>
                    <a:pt x="1360512" y="185589"/>
                  </a:cubicBezTo>
                  <a:cubicBezTo>
                    <a:pt x="1360512" y="179189"/>
                    <a:pt x="1360512" y="175456"/>
                    <a:pt x="1360512" y="174390"/>
                  </a:cubicBezTo>
                  <a:cubicBezTo>
                    <a:pt x="1360512" y="167990"/>
                    <a:pt x="1358379" y="164790"/>
                    <a:pt x="1354113" y="164790"/>
                  </a:cubicBezTo>
                  <a:cubicBezTo>
                    <a:pt x="1356246" y="161590"/>
                    <a:pt x="1359446" y="159990"/>
                    <a:pt x="1363712" y="159990"/>
                  </a:cubicBezTo>
                  <a:close/>
                  <a:moveTo>
                    <a:pt x="143991" y="127992"/>
                  </a:moveTo>
                  <a:cubicBezTo>
                    <a:pt x="186655" y="129059"/>
                    <a:pt x="213320" y="139725"/>
                    <a:pt x="223986" y="159990"/>
                  </a:cubicBezTo>
                  <a:lnTo>
                    <a:pt x="223986" y="163190"/>
                  </a:lnTo>
                  <a:cubicBezTo>
                    <a:pt x="223986" y="171723"/>
                    <a:pt x="219186" y="175989"/>
                    <a:pt x="209587" y="175989"/>
                  </a:cubicBezTo>
                  <a:cubicBezTo>
                    <a:pt x="206387" y="175989"/>
                    <a:pt x="203721" y="174923"/>
                    <a:pt x="201587" y="172790"/>
                  </a:cubicBezTo>
                  <a:cubicBezTo>
                    <a:pt x="200521" y="170656"/>
                    <a:pt x="198921" y="169057"/>
                    <a:pt x="196788" y="167990"/>
                  </a:cubicBezTo>
                  <a:cubicBezTo>
                    <a:pt x="181855" y="157324"/>
                    <a:pt x="171189" y="151991"/>
                    <a:pt x="164790" y="151991"/>
                  </a:cubicBezTo>
                  <a:cubicBezTo>
                    <a:pt x="164790" y="151991"/>
                    <a:pt x="164256" y="152524"/>
                    <a:pt x="163190" y="153591"/>
                  </a:cubicBezTo>
                  <a:lnTo>
                    <a:pt x="161590" y="153591"/>
                  </a:lnTo>
                  <a:cubicBezTo>
                    <a:pt x="161590" y="151458"/>
                    <a:pt x="158390" y="149324"/>
                    <a:pt x="151990" y="147191"/>
                  </a:cubicBezTo>
                  <a:cubicBezTo>
                    <a:pt x="141324" y="145058"/>
                    <a:pt x="135991" y="140258"/>
                    <a:pt x="135991" y="132792"/>
                  </a:cubicBezTo>
                  <a:cubicBezTo>
                    <a:pt x="135991" y="129592"/>
                    <a:pt x="138658" y="127992"/>
                    <a:pt x="143991" y="127992"/>
                  </a:cubicBezTo>
                  <a:close/>
                  <a:moveTo>
                    <a:pt x="2117638" y="124793"/>
                  </a:moveTo>
                  <a:cubicBezTo>
                    <a:pt x="2126171" y="123726"/>
                    <a:pt x="2129904" y="127992"/>
                    <a:pt x="2128837" y="137592"/>
                  </a:cubicBezTo>
                  <a:cubicBezTo>
                    <a:pt x="2125637" y="141858"/>
                    <a:pt x="2118171" y="146125"/>
                    <a:pt x="2106439" y="150391"/>
                  </a:cubicBezTo>
                  <a:cubicBezTo>
                    <a:pt x="2106439" y="149324"/>
                    <a:pt x="2105905" y="148791"/>
                    <a:pt x="2104839" y="148791"/>
                  </a:cubicBezTo>
                  <a:cubicBezTo>
                    <a:pt x="2103772" y="148791"/>
                    <a:pt x="2101106" y="149324"/>
                    <a:pt x="2096839" y="150391"/>
                  </a:cubicBezTo>
                  <a:cubicBezTo>
                    <a:pt x="2092573" y="152524"/>
                    <a:pt x="2089906" y="153591"/>
                    <a:pt x="2088840" y="153591"/>
                  </a:cubicBezTo>
                  <a:cubicBezTo>
                    <a:pt x="2087773" y="154657"/>
                    <a:pt x="2084573" y="156257"/>
                    <a:pt x="2079240" y="158391"/>
                  </a:cubicBezTo>
                  <a:cubicBezTo>
                    <a:pt x="2078174" y="158391"/>
                    <a:pt x="2076574" y="158924"/>
                    <a:pt x="2074441" y="159990"/>
                  </a:cubicBezTo>
                  <a:cubicBezTo>
                    <a:pt x="2073374" y="161057"/>
                    <a:pt x="2072841" y="161590"/>
                    <a:pt x="2072841" y="161590"/>
                  </a:cubicBezTo>
                  <a:cubicBezTo>
                    <a:pt x="2066441" y="167990"/>
                    <a:pt x="2060575" y="173856"/>
                    <a:pt x="2055242" y="179189"/>
                  </a:cubicBezTo>
                  <a:cubicBezTo>
                    <a:pt x="2054175" y="180256"/>
                    <a:pt x="2052042" y="181856"/>
                    <a:pt x="2048842" y="183989"/>
                  </a:cubicBezTo>
                  <a:cubicBezTo>
                    <a:pt x="2042443" y="189322"/>
                    <a:pt x="2039243" y="192522"/>
                    <a:pt x="2039243" y="193588"/>
                  </a:cubicBezTo>
                  <a:lnTo>
                    <a:pt x="2040843" y="193588"/>
                  </a:lnTo>
                  <a:cubicBezTo>
                    <a:pt x="2040843" y="194655"/>
                    <a:pt x="2040309" y="195188"/>
                    <a:pt x="2039243" y="195188"/>
                  </a:cubicBezTo>
                  <a:cubicBezTo>
                    <a:pt x="2038176" y="196255"/>
                    <a:pt x="2037643" y="197855"/>
                    <a:pt x="2037643" y="199988"/>
                  </a:cubicBezTo>
                  <a:cubicBezTo>
                    <a:pt x="2046176" y="201055"/>
                    <a:pt x="2072307" y="191455"/>
                    <a:pt x="2116038" y="171190"/>
                  </a:cubicBezTo>
                  <a:cubicBezTo>
                    <a:pt x="2124571" y="165857"/>
                    <a:pt x="2132570" y="165857"/>
                    <a:pt x="2140037" y="171190"/>
                  </a:cubicBezTo>
                  <a:cubicBezTo>
                    <a:pt x="2145370" y="174390"/>
                    <a:pt x="2148569" y="177589"/>
                    <a:pt x="2149636" y="180789"/>
                  </a:cubicBezTo>
                  <a:cubicBezTo>
                    <a:pt x="2149636" y="189322"/>
                    <a:pt x="2140570" y="193588"/>
                    <a:pt x="2122438" y="193588"/>
                  </a:cubicBezTo>
                  <a:lnTo>
                    <a:pt x="2120838" y="193588"/>
                  </a:lnTo>
                  <a:cubicBezTo>
                    <a:pt x="2113372" y="194655"/>
                    <a:pt x="2108039" y="196255"/>
                    <a:pt x="2104839" y="198388"/>
                  </a:cubicBezTo>
                  <a:cubicBezTo>
                    <a:pt x="2100572" y="202655"/>
                    <a:pt x="2095773" y="210121"/>
                    <a:pt x="2090440" y="220787"/>
                  </a:cubicBezTo>
                  <a:cubicBezTo>
                    <a:pt x="2088306" y="223987"/>
                    <a:pt x="2086707" y="226653"/>
                    <a:pt x="2085640" y="228786"/>
                  </a:cubicBezTo>
                  <a:cubicBezTo>
                    <a:pt x="2078174" y="247985"/>
                    <a:pt x="2068041" y="267184"/>
                    <a:pt x="2055242" y="286383"/>
                  </a:cubicBezTo>
                  <a:cubicBezTo>
                    <a:pt x="2054175" y="287449"/>
                    <a:pt x="2052575" y="289583"/>
                    <a:pt x="2050442" y="292782"/>
                  </a:cubicBezTo>
                  <a:cubicBezTo>
                    <a:pt x="2037643" y="313048"/>
                    <a:pt x="2025910" y="325847"/>
                    <a:pt x="2015244" y="331180"/>
                  </a:cubicBezTo>
                  <a:cubicBezTo>
                    <a:pt x="2014178" y="331180"/>
                    <a:pt x="2012578" y="331180"/>
                    <a:pt x="2010445" y="331180"/>
                  </a:cubicBezTo>
                  <a:cubicBezTo>
                    <a:pt x="2005112" y="331180"/>
                    <a:pt x="2001912" y="330647"/>
                    <a:pt x="2000845" y="329580"/>
                  </a:cubicBezTo>
                  <a:cubicBezTo>
                    <a:pt x="2001912" y="328513"/>
                    <a:pt x="2002445" y="327980"/>
                    <a:pt x="2002445" y="327980"/>
                  </a:cubicBezTo>
                  <a:lnTo>
                    <a:pt x="2002445" y="324780"/>
                  </a:lnTo>
                  <a:cubicBezTo>
                    <a:pt x="2002445" y="323714"/>
                    <a:pt x="2001912" y="322647"/>
                    <a:pt x="2000845" y="321581"/>
                  </a:cubicBezTo>
                  <a:cubicBezTo>
                    <a:pt x="1999778" y="320514"/>
                    <a:pt x="1999245" y="319447"/>
                    <a:pt x="1999245" y="318381"/>
                  </a:cubicBezTo>
                  <a:lnTo>
                    <a:pt x="1999245" y="315181"/>
                  </a:lnTo>
                  <a:cubicBezTo>
                    <a:pt x="2001378" y="313048"/>
                    <a:pt x="2005112" y="309315"/>
                    <a:pt x="2010445" y="303982"/>
                  </a:cubicBezTo>
                  <a:cubicBezTo>
                    <a:pt x="2018977" y="296515"/>
                    <a:pt x="2025377" y="290649"/>
                    <a:pt x="2029643" y="286383"/>
                  </a:cubicBezTo>
                  <a:cubicBezTo>
                    <a:pt x="2049909" y="260784"/>
                    <a:pt x="2065908" y="234653"/>
                    <a:pt x="2077640" y="207988"/>
                  </a:cubicBezTo>
                  <a:cubicBezTo>
                    <a:pt x="2058442" y="218654"/>
                    <a:pt x="2040309" y="223987"/>
                    <a:pt x="2023244" y="223987"/>
                  </a:cubicBezTo>
                  <a:cubicBezTo>
                    <a:pt x="2018977" y="223987"/>
                    <a:pt x="2016311" y="222387"/>
                    <a:pt x="2015244" y="219187"/>
                  </a:cubicBezTo>
                  <a:cubicBezTo>
                    <a:pt x="2015244" y="217054"/>
                    <a:pt x="2015244" y="215454"/>
                    <a:pt x="2015244" y="214387"/>
                  </a:cubicBezTo>
                  <a:cubicBezTo>
                    <a:pt x="2014178" y="213321"/>
                    <a:pt x="2013111" y="212254"/>
                    <a:pt x="2012044" y="211187"/>
                  </a:cubicBezTo>
                  <a:cubicBezTo>
                    <a:pt x="2012044" y="206921"/>
                    <a:pt x="2015244" y="203188"/>
                    <a:pt x="2021644" y="199988"/>
                  </a:cubicBezTo>
                  <a:cubicBezTo>
                    <a:pt x="2024844" y="198921"/>
                    <a:pt x="2026977" y="197855"/>
                    <a:pt x="2028043" y="196788"/>
                  </a:cubicBezTo>
                  <a:cubicBezTo>
                    <a:pt x="2035510" y="190389"/>
                    <a:pt x="2042443" y="184522"/>
                    <a:pt x="2048842" y="179189"/>
                  </a:cubicBezTo>
                  <a:cubicBezTo>
                    <a:pt x="2049909" y="178123"/>
                    <a:pt x="2052042" y="176523"/>
                    <a:pt x="2055242" y="174390"/>
                  </a:cubicBezTo>
                  <a:cubicBezTo>
                    <a:pt x="2061641" y="170123"/>
                    <a:pt x="2067508" y="164257"/>
                    <a:pt x="2072841" y="156791"/>
                  </a:cubicBezTo>
                  <a:cubicBezTo>
                    <a:pt x="2073907" y="155724"/>
                    <a:pt x="2074974" y="154657"/>
                    <a:pt x="2076041" y="153591"/>
                  </a:cubicBezTo>
                  <a:cubicBezTo>
                    <a:pt x="2078174" y="152524"/>
                    <a:pt x="2079240" y="151991"/>
                    <a:pt x="2079240" y="151991"/>
                  </a:cubicBezTo>
                  <a:cubicBezTo>
                    <a:pt x="2079240" y="151991"/>
                    <a:pt x="2078707" y="151458"/>
                    <a:pt x="2077640" y="150391"/>
                  </a:cubicBezTo>
                  <a:cubicBezTo>
                    <a:pt x="2077640" y="150391"/>
                    <a:pt x="2077107" y="150391"/>
                    <a:pt x="2076041" y="150391"/>
                  </a:cubicBezTo>
                  <a:cubicBezTo>
                    <a:pt x="2074974" y="150391"/>
                    <a:pt x="2073907" y="150391"/>
                    <a:pt x="2072841" y="150391"/>
                  </a:cubicBezTo>
                  <a:cubicBezTo>
                    <a:pt x="2062175" y="149324"/>
                    <a:pt x="2056842" y="144525"/>
                    <a:pt x="2056842" y="135992"/>
                  </a:cubicBezTo>
                  <a:cubicBezTo>
                    <a:pt x="2056842" y="131726"/>
                    <a:pt x="2059508" y="129592"/>
                    <a:pt x="2064841" y="129592"/>
                  </a:cubicBezTo>
                  <a:cubicBezTo>
                    <a:pt x="2066974" y="129592"/>
                    <a:pt x="2069108" y="129592"/>
                    <a:pt x="2071241" y="129592"/>
                  </a:cubicBezTo>
                  <a:cubicBezTo>
                    <a:pt x="2074441" y="130659"/>
                    <a:pt x="2076574" y="131192"/>
                    <a:pt x="2077640" y="131192"/>
                  </a:cubicBezTo>
                  <a:cubicBezTo>
                    <a:pt x="2082973" y="131192"/>
                    <a:pt x="2089906" y="130126"/>
                    <a:pt x="2098439" y="127992"/>
                  </a:cubicBezTo>
                  <a:cubicBezTo>
                    <a:pt x="2106972" y="125859"/>
                    <a:pt x="2113372" y="124793"/>
                    <a:pt x="2117638" y="124793"/>
                  </a:cubicBezTo>
                  <a:close/>
                  <a:moveTo>
                    <a:pt x="540916" y="123193"/>
                  </a:moveTo>
                  <a:cubicBezTo>
                    <a:pt x="536649" y="125326"/>
                    <a:pt x="524917" y="129059"/>
                    <a:pt x="505718" y="134392"/>
                  </a:cubicBezTo>
                  <a:cubicBezTo>
                    <a:pt x="505718" y="143991"/>
                    <a:pt x="506784" y="154124"/>
                    <a:pt x="508918" y="164790"/>
                  </a:cubicBezTo>
                  <a:cubicBezTo>
                    <a:pt x="513184" y="162657"/>
                    <a:pt x="522783" y="158924"/>
                    <a:pt x="537716" y="153591"/>
                  </a:cubicBezTo>
                  <a:cubicBezTo>
                    <a:pt x="537716" y="142925"/>
                    <a:pt x="538782" y="132792"/>
                    <a:pt x="540916" y="123193"/>
                  </a:cubicBezTo>
                  <a:close/>
                  <a:moveTo>
                    <a:pt x="579313" y="116793"/>
                  </a:moveTo>
                  <a:cubicBezTo>
                    <a:pt x="567581" y="117860"/>
                    <a:pt x="557981" y="119460"/>
                    <a:pt x="550515" y="121593"/>
                  </a:cubicBezTo>
                  <a:cubicBezTo>
                    <a:pt x="550515" y="130126"/>
                    <a:pt x="550515" y="139725"/>
                    <a:pt x="550515" y="150391"/>
                  </a:cubicBezTo>
                  <a:cubicBezTo>
                    <a:pt x="555848" y="150391"/>
                    <a:pt x="560648" y="150391"/>
                    <a:pt x="564914" y="150391"/>
                  </a:cubicBezTo>
                  <a:cubicBezTo>
                    <a:pt x="575580" y="150391"/>
                    <a:pt x="581980" y="153058"/>
                    <a:pt x="584113" y="158391"/>
                  </a:cubicBezTo>
                  <a:cubicBezTo>
                    <a:pt x="586246" y="158391"/>
                    <a:pt x="587313" y="159457"/>
                    <a:pt x="587313" y="161590"/>
                  </a:cubicBezTo>
                  <a:cubicBezTo>
                    <a:pt x="587313" y="161590"/>
                    <a:pt x="587313" y="162124"/>
                    <a:pt x="587313" y="163190"/>
                  </a:cubicBezTo>
                  <a:cubicBezTo>
                    <a:pt x="584113" y="164257"/>
                    <a:pt x="582513" y="165323"/>
                    <a:pt x="582513" y="166390"/>
                  </a:cubicBezTo>
                  <a:cubicBezTo>
                    <a:pt x="582513" y="166390"/>
                    <a:pt x="581447" y="166390"/>
                    <a:pt x="579313" y="166390"/>
                  </a:cubicBezTo>
                  <a:cubicBezTo>
                    <a:pt x="577180" y="167457"/>
                    <a:pt x="575580" y="167990"/>
                    <a:pt x="574514" y="167990"/>
                  </a:cubicBezTo>
                  <a:cubicBezTo>
                    <a:pt x="572380" y="167990"/>
                    <a:pt x="569181" y="169590"/>
                    <a:pt x="564914" y="172790"/>
                  </a:cubicBezTo>
                  <a:cubicBezTo>
                    <a:pt x="560648" y="177056"/>
                    <a:pt x="556915" y="179189"/>
                    <a:pt x="553715" y="179189"/>
                  </a:cubicBezTo>
                  <a:lnTo>
                    <a:pt x="553715" y="174390"/>
                  </a:lnTo>
                  <a:cubicBezTo>
                    <a:pt x="553715" y="173323"/>
                    <a:pt x="555315" y="171723"/>
                    <a:pt x="558515" y="169590"/>
                  </a:cubicBezTo>
                  <a:cubicBezTo>
                    <a:pt x="560648" y="168523"/>
                    <a:pt x="561714" y="166923"/>
                    <a:pt x="561714" y="164790"/>
                  </a:cubicBezTo>
                  <a:cubicBezTo>
                    <a:pt x="556381" y="164790"/>
                    <a:pt x="552648" y="165323"/>
                    <a:pt x="550515" y="166390"/>
                  </a:cubicBezTo>
                  <a:cubicBezTo>
                    <a:pt x="550515" y="181323"/>
                    <a:pt x="550515" y="196788"/>
                    <a:pt x="550515" y="212787"/>
                  </a:cubicBezTo>
                  <a:cubicBezTo>
                    <a:pt x="562248" y="208521"/>
                    <a:pt x="571847" y="206388"/>
                    <a:pt x="579313" y="206388"/>
                  </a:cubicBezTo>
                  <a:cubicBezTo>
                    <a:pt x="583580" y="206388"/>
                    <a:pt x="587846" y="206921"/>
                    <a:pt x="592113" y="207988"/>
                  </a:cubicBezTo>
                  <a:cubicBezTo>
                    <a:pt x="592113" y="180256"/>
                    <a:pt x="591579" y="157857"/>
                    <a:pt x="590513" y="140792"/>
                  </a:cubicBezTo>
                  <a:cubicBezTo>
                    <a:pt x="590513" y="135459"/>
                    <a:pt x="590513" y="129059"/>
                    <a:pt x="590513" y="121593"/>
                  </a:cubicBezTo>
                  <a:cubicBezTo>
                    <a:pt x="589446" y="118393"/>
                    <a:pt x="585713" y="116793"/>
                    <a:pt x="579313" y="116793"/>
                  </a:cubicBezTo>
                  <a:close/>
                  <a:moveTo>
                    <a:pt x="94394" y="113593"/>
                  </a:moveTo>
                  <a:cubicBezTo>
                    <a:pt x="111460" y="116793"/>
                    <a:pt x="121059" y="125859"/>
                    <a:pt x="123192" y="140792"/>
                  </a:cubicBezTo>
                  <a:cubicBezTo>
                    <a:pt x="121059" y="149324"/>
                    <a:pt x="114126" y="159457"/>
                    <a:pt x="102394" y="171190"/>
                  </a:cubicBezTo>
                  <a:cubicBezTo>
                    <a:pt x="99194" y="174390"/>
                    <a:pt x="94927" y="178656"/>
                    <a:pt x="89594" y="183989"/>
                  </a:cubicBezTo>
                  <a:cubicBezTo>
                    <a:pt x="95994" y="186122"/>
                    <a:pt x="101860" y="190389"/>
                    <a:pt x="107193" y="196788"/>
                  </a:cubicBezTo>
                  <a:cubicBezTo>
                    <a:pt x="113593" y="206388"/>
                    <a:pt x="121059" y="215454"/>
                    <a:pt x="129592" y="223987"/>
                  </a:cubicBezTo>
                  <a:cubicBezTo>
                    <a:pt x="130658" y="222920"/>
                    <a:pt x="131725" y="220787"/>
                    <a:pt x="132792" y="217587"/>
                  </a:cubicBezTo>
                  <a:cubicBezTo>
                    <a:pt x="133858" y="213321"/>
                    <a:pt x="136525" y="206388"/>
                    <a:pt x="140791" y="196788"/>
                  </a:cubicBezTo>
                  <a:cubicBezTo>
                    <a:pt x="141858" y="192522"/>
                    <a:pt x="143458" y="186122"/>
                    <a:pt x="145591" y="177589"/>
                  </a:cubicBezTo>
                  <a:cubicBezTo>
                    <a:pt x="146658" y="175456"/>
                    <a:pt x="147724" y="173323"/>
                    <a:pt x="148791" y="171190"/>
                  </a:cubicBezTo>
                  <a:cubicBezTo>
                    <a:pt x="151990" y="165857"/>
                    <a:pt x="155190" y="162657"/>
                    <a:pt x="158390" y="161590"/>
                  </a:cubicBezTo>
                  <a:cubicBezTo>
                    <a:pt x="161590" y="161590"/>
                    <a:pt x="163190" y="162657"/>
                    <a:pt x="163190" y="164790"/>
                  </a:cubicBezTo>
                  <a:cubicBezTo>
                    <a:pt x="163190" y="165857"/>
                    <a:pt x="162657" y="166923"/>
                    <a:pt x="161590" y="167990"/>
                  </a:cubicBezTo>
                  <a:cubicBezTo>
                    <a:pt x="161590" y="167990"/>
                    <a:pt x="161590" y="169057"/>
                    <a:pt x="161590" y="171190"/>
                  </a:cubicBezTo>
                  <a:lnTo>
                    <a:pt x="161590" y="177589"/>
                  </a:lnTo>
                  <a:cubicBezTo>
                    <a:pt x="160523" y="186122"/>
                    <a:pt x="156790" y="198388"/>
                    <a:pt x="150391" y="214387"/>
                  </a:cubicBezTo>
                  <a:cubicBezTo>
                    <a:pt x="147191" y="220787"/>
                    <a:pt x="143991" y="228253"/>
                    <a:pt x="140791" y="236786"/>
                  </a:cubicBezTo>
                  <a:cubicBezTo>
                    <a:pt x="155724" y="253851"/>
                    <a:pt x="179189" y="273050"/>
                    <a:pt x="211187" y="294382"/>
                  </a:cubicBezTo>
                  <a:cubicBezTo>
                    <a:pt x="217586" y="298649"/>
                    <a:pt x="230386" y="303448"/>
                    <a:pt x="249585" y="308781"/>
                  </a:cubicBezTo>
                  <a:cubicBezTo>
                    <a:pt x="259184" y="311981"/>
                    <a:pt x="266117" y="314114"/>
                    <a:pt x="270383" y="315181"/>
                  </a:cubicBezTo>
                  <a:cubicBezTo>
                    <a:pt x="272516" y="316248"/>
                    <a:pt x="275716" y="317848"/>
                    <a:pt x="279983" y="319981"/>
                  </a:cubicBezTo>
                  <a:cubicBezTo>
                    <a:pt x="284249" y="322114"/>
                    <a:pt x="286916" y="323714"/>
                    <a:pt x="287982" y="324780"/>
                  </a:cubicBezTo>
                  <a:cubicBezTo>
                    <a:pt x="290115" y="326914"/>
                    <a:pt x="291715" y="328513"/>
                    <a:pt x="292782" y="329580"/>
                  </a:cubicBezTo>
                  <a:lnTo>
                    <a:pt x="292782" y="337580"/>
                  </a:lnTo>
                  <a:cubicBezTo>
                    <a:pt x="266117" y="336513"/>
                    <a:pt x="241052" y="333313"/>
                    <a:pt x="217586" y="327980"/>
                  </a:cubicBezTo>
                  <a:cubicBezTo>
                    <a:pt x="207987" y="324780"/>
                    <a:pt x="198921" y="318381"/>
                    <a:pt x="190388" y="308781"/>
                  </a:cubicBezTo>
                  <a:cubicBezTo>
                    <a:pt x="189322" y="307715"/>
                    <a:pt x="188255" y="306648"/>
                    <a:pt x="187188" y="305582"/>
                  </a:cubicBezTo>
                  <a:cubicBezTo>
                    <a:pt x="167990" y="288516"/>
                    <a:pt x="149857" y="270384"/>
                    <a:pt x="132792" y="251185"/>
                  </a:cubicBezTo>
                  <a:cubicBezTo>
                    <a:pt x="125325" y="266117"/>
                    <a:pt x="116793" y="279983"/>
                    <a:pt x="107193" y="292782"/>
                  </a:cubicBezTo>
                  <a:cubicBezTo>
                    <a:pt x="84795" y="318381"/>
                    <a:pt x="58130" y="331713"/>
                    <a:pt x="27198" y="332780"/>
                  </a:cubicBezTo>
                  <a:cubicBezTo>
                    <a:pt x="14399" y="333847"/>
                    <a:pt x="5333" y="331713"/>
                    <a:pt x="0" y="326380"/>
                  </a:cubicBezTo>
                  <a:cubicBezTo>
                    <a:pt x="1066" y="326380"/>
                    <a:pt x="2133" y="325314"/>
                    <a:pt x="3200" y="323181"/>
                  </a:cubicBezTo>
                  <a:cubicBezTo>
                    <a:pt x="3200" y="321047"/>
                    <a:pt x="4266" y="319981"/>
                    <a:pt x="6399" y="319981"/>
                  </a:cubicBezTo>
                  <a:cubicBezTo>
                    <a:pt x="25598" y="319981"/>
                    <a:pt x="41597" y="315714"/>
                    <a:pt x="54396" y="307181"/>
                  </a:cubicBezTo>
                  <a:cubicBezTo>
                    <a:pt x="83195" y="292249"/>
                    <a:pt x="105593" y="269317"/>
                    <a:pt x="121592" y="238386"/>
                  </a:cubicBezTo>
                  <a:cubicBezTo>
                    <a:pt x="111993" y="228786"/>
                    <a:pt x="103460" y="219187"/>
                    <a:pt x="95994" y="209587"/>
                  </a:cubicBezTo>
                  <a:cubicBezTo>
                    <a:pt x="90661" y="201055"/>
                    <a:pt x="84795" y="196255"/>
                    <a:pt x="78395" y="195188"/>
                  </a:cubicBezTo>
                  <a:cubicBezTo>
                    <a:pt x="76262" y="195188"/>
                    <a:pt x="71995" y="197322"/>
                    <a:pt x="65596" y="201588"/>
                  </a:cubicBezTo>
                  <a:cubicBezTo>
                    <a:pt x="62396" y="204788"/>
                    <a:pt x="60263" y="206388"/>
                    <a:pt x="59196" y="206388"/>
                  </a:cubicBezTo>
                  <a:cubicBezTo>
                    <a:pt x="51730" y="210654"/>
                    <a:pt x="43197" y="213321"/>
                    <a:pt x="33598" y="214387"/>
                  </a:cubicBezTo>
                  <a:cubicBezTo>
                    <a:pt x="32531" y="214387"/>
                    <a:pt x="30931" y="214387"/>
                    <a:pt x="28798" y="214387"/>
                  </a:cubicBezTo>
                  <a:cubicBezTo>
                    <a:pt x="24532" y="213321"/>
                    <a:pt x="22932" y="211187"/>
                    <a:pt x="23998" y="207988"/>
                  </a:cubicBezTo>
                  <a:cubicBezTo>
                    <a:pt x="23998" y="204788"/>
                    <a:pt x="27198" y="200521"/>
                    <a:pt x="33598" y="195188"/>
                  </a:cubicBezTo>
                  <a:cubicBezTo>
                    <a:pt x="33598" y="196255"/>
                    <a:pt x="34664" y="195722"/>
                    <a:pt x="36798" y="193588"/>
                  </a:cubicBezTo>
                  <a:cubicBezTo>
                    <a:pt x="66662" y="166923"/>
                    <a:pt x="86395" y="143458"/>
                    <a:pt x="95994" y="123193"/>
                  </a:cubicBezTo>
                  <a:cubicBezTo>
                    <a:pt x="94927" y="123193"/>
                    <a:pt x="94394" y="121060"/>
                    <a:pt x="94394" y="116793"/>
                  </a:cubicBezTo>
                  <a:close/>
                  <a:moveTo>
                    <a:pt x="414523" y="86395"/>
                  </a:moveTo>
                  <a:cubicBezTo>
                    <a:pt x="420923" y="86395"/>
                    <a:pt x="426256" y="86928"/>
                    <a:pt x="430522" y="87995"/>
                  </a:cubicBezTo>
                  <a:cubicBezTo>
                    <a:pt x="441188" y="94394"/>
                    <a:pt x="447055" y="98128"/>
                    <a:pt x="448121" y="99194"/>
                  </a:cubicBezTo>
                  <a:cubicBezTo>
                    <a:pt x="448121" y="105594"/>
                    <a:pt x="442788" y="109327"/>
                    <a:pt x="432122" y="110393"/>
                  </a:cubicBezTo>
                  <a:cubicBezTo>
                    <a:pt x="428923" y="110393"/>
                    <a:pt x="426789" y="110393"/>
                    <a:pt x="425723" y="110393"/>
                  </a:cubicBezTo>
                  <a:cubicBezTo>
                    <a:pt x="419323" y="111460"/>
                    <a:pt x="415590" y="111993"/>
                    <a:pt x="414523" y="111993"/>
                  </a:cubicBezTo>
                  <a:cubicBezTo>
                    <a:pt x="414523" y="111993"/>
                    <a:pt x="413990" y="113060"/>
                    <a:pt x="412923" y="115193"/>
                  </a:cubicBezTo>
                  <a:cubicBezTo>
                    <a:pt x="410790" y="119460"/>
                    <a:pt x="409190" y="121593"/>
                    <a:pt x="408124" y="121593"/>
                  </a:cubicBezTo>
                  <a:lnTo>
                    <a:pt x="408124" y="119993"/>
                  </a:lnTo>
                  <a:cubicBezTo>
                    <a:pt x="408124" y="118926"/>
                    <a:pt x="409190" y="115726"/>
                    <a:pt x="411324" y="110393"/>
                  </a:cubicBezTo>
                  <a:lnTo>
                    <a:pt x="411324" y="108794"/>
                  </a:lnTo>
                  <a:cubicBezTo>
                    <a:pt x="411324" y="104527"/>
                    <a:pt x="409724" y="101327"/>
                    <a:pt x="406524" y="99194"/>
                  </a:cubicBezTo>
                  <a:cubicBezTo>
                    <a:pt x="405457" y="98128"/>
                    <a:pt x="402257" y="97061"/>
                    <a:pt x="396924" y="95994"/>
                  </a:cubicBezTo>
                  <a:cubicBezTo>
                    <a:pt x="390525" y="93861"/>
                    <a:pt x="386792" y="92795"/>
                    <a:pt x="385725" y="92795"/>
                  </a:cubicBezTo>
                  <a:cubicBezTo>
                    <a:pt x="385725" y="92795"/>
                    <a:pt x="385192" y="92261"/>
                    <a:pt x="384125" y="91195"/>
                  </a:cubicBezTo>
                  <a:cubicBezTo>
                    <a:pt x="383059" y="91195"/>
                    <a:pt x="381992" y="91195"/>
                    <a:pt x="380925" y="91195"/>
                  </a:cubicBezTo>
                  <a:cubicBezTo>
                    <a:pt x="385192" y="87995"/>
                    <a:pt x="396391" y="86395"/>
                    <a:pt x="414523" y="86395"/>
                  </a:cubicBezTo>
                  <a:close/>
                  <a:moveTo>
                    <a:pt x="753926" y="79995"/>
                  </a:moveTo>
                  <a:cubicBezTo>
                    <a:pt x="785924" y="84262"/>
                    <a:pt x="803523" y="91728"/>
                    <a:pt x="806723" y="102394"/>
                  </a:cubicBezTo>
                  <a:cubicBezTo>
                    <a:pt x="807789" y="108794"/>
                    <a:pt x="802990" y="112527"/>
                    <a:pt x="792324" y="113593"/>
                  </a:cubicBezTo>
                  <a:cubicBezTo>
                    <a:pt x="789124" y="113593"/>
                    <a:pt x="786991" y="113593"/>
                    <a:pt x="785924" y="113593"/>
                  </a:cubicBezTo>
                  <a:cubicBezTo>
                    <a:pt x="784857" y="114660"/>
                    <a:pt x="783791" y="115726"/>
                    <a:pt x="782724" y="116793"/>
                  </a:cubicBezTo>
                  <a:cubicBezTo>
                    <a:pt x="779524" y="118926"/>
                    <a:pt x="775791" y="119993"/>
                    <a:pt x="771525" y="119993"/>
                  </a:cubicBezTo>
                  <a:cubicBezTo>
                    <a:pt x="771525" y="117860"/>
                    <a:pt x="772591" y="115726"/>
                    <a:pt x="774725" y="113593"/>
                  </a:cubicBezTo>
                  <a:cubicBezTo>
                    <a:pt x="775791" y="110393"/>
                    <a:pt x="776325" y="108260"/>
                    <a:pt x="776325" y="107194"/>
                  </a:cubicBezTo>
                  <a:cubicBezTo>
                    <a:pt x="776325" y="106127"/>
                    <a:pt x="770458" y="102927"/>
                    <a:pt x="758726" y="97594"/>
                  </a:cubicBezTo>
                  <a:cubicBezTo>
                    <a:pt x="743793" y="91195"/>
                    <a:pt x="736327" y="86928"/>
                    <a:pt x="736327" y="84795"/>
                  </a:cubicBezTo>
                  <a:cubicBezTo>
                    <a:pt x="736327" y="81595"/>
                    <a:pt x="742193" y="79995"/>
                    <a:pt x="753926" y="79995"/>
                  </a:cubicBezTo>
                  <a:close/>
                  <a:moveTo>
                    <a:pt x="1983246" y="62396"/>
                  </a:moveTo>
                  <a:cubicBezTo>
                    <a:pt x="1980046" y="64530"/>
                    <a:pt x="1974713" y="67729"/>
                    <a:pt x="1967247" y="71996"/>
                  </a:cubicBezTo>
                  <a:cubicBezTo>
                    <a:pt x="1961914" y="74129"/>
                    <a:pt x="1958181" y="75729"/>
                    <a:pt x="1956048" y="76796"/>
                  </a:cubicBezTo>
                  <a:cubicBezTo>
                    <a:pt x="1957114" y="79995"/>
                    <a:pt x="1957648" y="83728"/>
                    <a:pt x="1957648" y="87995"/>
                  </a:cubicBezTo>
                  <a:cubicBezTo>
                    <a:pt x="1957648" y="90128"/>
                    <a:pt x="1957648" y="93861"/>
                    <a:pt x="1957648" y="99194"/>
                  </a:cubicBezTo>
                  <a:cubicBezTo>
                    <a:pt x="1956581" y="104527"/>
                    <a:pt x="1956048" y="108794"/>
                    <a:pt x="1956048" y="111993"/>
                  </a:cubicBezTo>
                  <a:cubicBezTo>
                    <a:pt x="1953915" y="127992"/>
                    <a:pt x="1952848" y="144525"/>
                    <a:pt x="1952848" y="161590"/>
                  </a:cubicBezTo>
                  <a:lnTo>
                    <a:pt x="1952848" y="164790"/>
                  </a:lnTo>
                  <a:cubicBezTo>
                    <a:pt x="1952848" y="165857"/>
                    <a:pt x="1952848" y="167457"/>
                    <a:pt x="1952848" y="169590"/>
                  </a:cubicBezTo>
                  <a:cubicBezTo>
                    <a:pt x="1952848" y="175989"/>
                    <a:pt x="1956581" y="180256"/>
                    <a:pt x="1964047" y="182389"/>
                  </a:cubicBezTo>
                  <a:cubicBezTo>
                    <a:pt x="1972580" y="186655"/>
                    <a:pt x="1977913" y="188789"/>
                    <a:pt x="1980046" y="188789"/>
                  </a:cubicBezTo>
                  <a:cubicBezTo>
                    <a:pt x="1984313" y="188789"/>
                    <a:pt x="1986446" y="183989"/>
                    <a:pt x="1986446" y="174390"/>
                  </a:cubicBezTo>
                  <a:cubicBezTo>
                    <a:pt x="1987513" y="163724"/>
                    <a:pt x="1984846" y="150924"/>
                    <a:pt x="1978446" y="135992"/>
                  </a:cubicBezTo>
                  <a:cubicBezTo>
                    <a:pt x="1977380" y="133859"/>
                    <a:pt x="1976313" y="130659"/>
                    <a:pt x="1975247" y="126393"/>
                  </a:cubicBezTo>
                  <a:cubicBezTo>
                    <a:pt x="1973114" y="122126"/>
                    <a:pt x="1971514" y="117860"/>
                    <a:pt x="1970447" y="113593"/>
                  </a:cubicBezTo>
                  <a:cubicBezTo>
                    <a:pt x="1976847" y="86928"/>
                    <a:pt x="1981646" y="69863"/>
                    <a:pt x="1984846" y="62396"/>
                  </a:cubicBezTo>
                  <a:close/>
                  <a:moveTo>
                    <a:pt x="953914" y="33598"/>
                  </a:moveTo>
                  <a:cubicBezTo>
                    <a:pt x="968846" y="35731"/>
                    <a:pt x="978979" y="42664"/>
                    <a:pt x="984312" y="54397"/>
                  </a:cubicBezTo>
                  <a:cubicBezTo>
                    <a:pt x="984312" y="60797"/>
                    <a:pt x="980579" y="66663"/>
                    <a:pt x="973112" y="71996"/>
                  </a:cubicBezTo>
                  <a:cubicBezTo>
                    <a:pt x="969913" y="74129"/>
                    <a:pt x="963513" y="75196"/>
                    <a:pt x="953914" y="75196"/>
                  </a:cubicBezTo>
                  <a:cubicBezTo>
                    <a:pt x="938981" y="80529"/>
                    <a:pt x="920849" y="90661"/>
                    <a:pt x="899517" y="105594"/>
                  </a:cubicBezTo>
                  <a:cubicBezTo>
                    <a:pt x="898450" y="106660"/>
                    <a:pt x="895784" y="108260"/>
                    <a:pt x="891518" y="110393"/>
                  </a:cubicBezTo>
                  <a:cubicBezTo>
                    <a:pt x="877652" y="118926"/>
                    <a:pt x="870719" y="126926"/>
                    <a:pt x="870719" y="134392"/>
                  </a:cubicBezTo>
                  <a:cubicBezTo>
                    <a:pt x="870719" y="137592"/>
                    <a:pt x="871785" y="138658"/>
                    <a:pt x="873919" y="137592"/>
                  </a:cubicBezTo>
                  <a:lnTo>
                    <a:pt x="881918" y="137592"/>
                  </a:lnTo>
                  <a:cubicBezTo>
                    <a:pt x="903250" y="134392"/>
                    <a:pt x="925115" y="127992"/>
                    <a:pt x="947514" y="118393"/>
                  </a:cubicBezTo>
                  <a:cubicBezTo>
                    <a:pt x="953914" y="115193"/>
                    <a:pt x="959247" y="113593"/>
                    <a:pt x="963513" y="113593"/>
                  </a:cubicBezTo>
                  <a:cubicBezTo>
                    <a:pt x="975246" y="113593"/>
                    <a:pt x="981112" y="118393"/>
                    <a:pt x="981112" y="127992"/>
                  </a:cubicBezTo>
                  <a:cubicBezTo>
                    <a:pt x="978979" y="137592"/>
                    <a:pt x="971513" y="145591"/>
                    <a:pt x="958713" y="151991"/>
                  </a:cubicBezTo>
                  <a:cubicBezTo>
                    <a:pt x="952314" y="155191"/>
                    <a:pt x="947514" y="160524"/>
                    <a:pt x="944314" y="167990"/>
                  </a:cubicBezTo>
                  <a:cubicBezTo>
                    <a:pt x="938981" y="176523"/>
                    <a:pt x="929382" y="189322"/>
                    <a:pt x="915516" y="206388"/>
                  </a:cubicBezTo>
                  <a:cubicBezTo>
                    <a:pt x="909116" y="214920"/>
                    <a:pt x="904317" y="221320"/>
                    <a:pt x="901117" y="225586"/>
                  </a:cubicBezTo>
                  <a:cubicBezTo>
                    <a:pt x="901117" y="227720"/>
                    <a:pt x="901117" y="228786"/>
                    <a:pt x="901117" y="228786"/>
                  </a:cubicBezTo>
                  <a:cubicBezTo>
                    <a:pt x="903250" y="227720"/>
                    <a:pt x="906450" y="226653"/>
                    <a:pt x="910716" y="225586"/>
                  </a:cubicBezTo>
                  <a:cubicBezTo>
                    <a:pt x="935248" y="218120"/>
                    <a:pt x="952847" y="212254"/>
                    <a:pt x="963513" y="207988"/>
                  </a:cubicBezTo>
                  <a:cubicBezTo>
                    <a:pt x="962446" y="206921"/>
                    <a:pt x="961380" y="204788"/>
                    <a:pt x="960313" y="201588"/>
                  </a:cubicBezTo>
                  <a:cubicBezTo>
                    <a:pt x="959247" y="199455"/>
                    <a:pt x="956580" y="194122"/>
                    <a:pt x="952314" y="185589"/>
                  </a:cubicBezTo>
                  <a:cubicBezTo>
                    <a:pt x="950181" y="184522"/>
                    <a:pt x="949114" y="182389"/>
                    <a:pt x="949114" y="179189"/>
                  </a:cubicBezTo>
                  <a:cubicBezTo>
                    <a:pt x="948047" y="177056"/>
                    <a:pt x="950181" y="174923"/>
                    <a:pt x="955514" y="172790"/>
                  </a:cubicBezTo>
                  <a:cubicBezTo>
                    <a:pt x="982179" y="178123"/>
                    <a:pt x="997644" y="199455"/>
                    <a:pt x="1001911" y="236786"/>
                  </a:cubicBezTo>
                  <a:cubicBezTo>
                    <a:pt x="1002977" y="254918"/>
                    <a:pt x="998711" y="263451"/>
                    <a:pt x="989111" y="262384"/>
                  </a:cubicBezTo>
                  <a:cubicBezTo>
                    <a:pt x="978446" y="261318"/>
                    <a:pt x="972579" y="256518"/>
                    <a:pt x="971513" y="247985"/>
                  </a:cubicBezTo>
                  <a:cubicBezTo>
                    <a:pt x="971513" y="238386"/>
                    <a:pt x="970446" y="230386"/>
                    <a:pt x="968313" y="223987"/>
                  </a:cubicBezTo>
                  <a:cubicBezTo>
                    <a:pt x="945914" y="233586"/>
                    <a:pt x="921916" y="243719"/>
                    <a:pt x="896317" y="254385"/>
                  </a:cubicBezTo>
                  <a:cubicBezTo>
                    <a:pt x="895251" y="254385"/>
                    <a:pt x="894184" y="254918"/>
                    <a:pt x="893117" y="255985"/>
                  </a:cubicBezTo>
                  <a:cubicBezTo>
                    <a:pt x="883518" y="259184"/>
                    <a:pt x="877118" y="260784"/>
                    <a:pt x="873919" y="260784"/>
                  </a:cubicBezTo>
                  <a:cubicBezTo>
                    <a:pt x="866452" y="258651"/>
                    <a:pt x="858986" y="255985"/>
                    <a:pt x="851520" y="252785"/>
                  </a:cubicBezTo>
                  <a:cubicBezTo>
                    <a:pt x="851520" y="251718"/>
                    <a:pt x="851520" y="249585"/>
                    <a:pt x="851520" y="246385"/>
                  </a:cubicBezTo>
                  <a:cubicBezTo>
                    <a:pt x="850453" y="243185"/>
                    <a:pt x="849920" y="241052"/>
                    <a:pt x="849920" y="239986"/>
                  </a:cubicBezTo>
                  <a:cubicBezTo>
                    <a:pt x="849920" y="238919"/>
                    <a:pt x="850987" y="236786"/>
                    <a:pt x="853120" y="233586"/>
                  </a:cubicBezTo>
                  <a:cubicBezTo>
                    <a:pt x="854186" y="231453"/>
                    <a:pt x="854720" y="230386"/>
                    <a:pt x="854720" y="230386"/>
                  </a:cubicBezTo>
                  <a:cubicBezTo>
                    <a:pt x="856853" y="226120"/>
                    <a:pt x="861653" y="221853"/>
                    <a:pt x="869119" y="217587"/>
                  </a:cubicBezTo>
                  <a:cubicBezTo>
                    <a:pt x="871252" y="216520"/>
                    <a:pt x="872852" y="215454"/>
                    <a:pt x="873919" y="214387"/>
                  </a:cubicBezTo>
                  <a:cubicBezTo>
                    <a:pt x="892051" y="196255"/>
                    <a:pt x="908050" y="177056"/>
                    <a:pt x="921916" y="156791"/>
                  </a:cubicBezTo>
                  <a:cubicBezTo>
                    <a:pt x="916583" y="156791"/>
                    <a:pt x="909650" y="158391"/>
                    <a:pt x="901117" y="161590"/>
                  </a:cubicBezTo>
                  <a:cubicBezTo>
                    <a:pt x="892584" y="164790"/>
                    <a:pt x="886184" y="166390"/>
                    <a:pt x="881918" y="166390"/>
                  </a:cubicBezTo>
                  <a:cubicBezTo>
                    <a:pt x="861653" y="164257"/>
                    <a:pt x="850987" y="156257"/>
                    <a:pt x="849920" y="142392"/>
                  </a:cubicBezTo>
                  <a:cubicBezTo>
                    <a:pt x="850987" y="141325"/>
                    <a:pt x="851520" y="140792"/>
                    <a:pt x="851520" y="140792"/>
                  </a:cubicBezTo>
                  <a:lnTo>
                    <a:pt x="851520" y="135992"/>
                  </a:lnTo>
                  <a:cubicBezTo>
                    <a:pt x="851520" y="134925"/>
                    <a:pt x="854186" y="133325"/>
                    <a:pt x="859519" y="131192"/>
                  </a:cubicBezTo>
                  <a:cubicBezTo>
                    <a:pt x="863786" y="129059"/>
                    <a:pt x="866986" y="126926"/>
                    <a:pt x="869119" y="124793"/>
                  </a:cubicBezTo>
                  <a:cubicBezTo>
                    <a:pt x="872319" y="121593"/>
                    <a:pt x="873919" y="119460"/>
                    <a:pt x="873919" y="118393"/>
                  </a:cubicBezTo>
                  <a:cubicBezTo>
                    <a:pt x="879252" y="109860"/>
                    <a:pt x="889918" y="98661"/>
                    <a:pt x="905917" y="84795"/>
                  </a:cubicBezTo>
                  <a:cubicBezTo>
                    <a:pt x="912316" y="78395"/>
                    <a:pt x="917116" y="73596"/>
                    <a:pt x="920316" y="70396"/>
                  </a:cubicBezTo>
                  <a:cubicBezTo>
                    <a:pt x="917116" y="70396"/>
                    <a:pt x="912849" y="69329"/>
                    <a:pt x="907517" y="67196"/>
                  </a:cubicBezTo>
                  <a:cubicBezTo>
                    <a:pt x="888318" y="59730"/>
                    <a:pt x="878185" y="54397"/>
                    <a:pt x="877118" y="51197"/>
                  </a:cubicBezTo>
                  <a:cubicBezTo>
                    <a:pt x="878185" y="47997"/>
                    <a:pt x="881918" y="45864"/>
                    <a:pt x="888318" y="44797"/>
                  </a:cubicBezTo>
                  <a:cubicBezTo>
                    <a:pt x="909650" y="44797"/>
                    <a:pt x="926715" y="42664"/>
                    <a:pt x="939515" y="38398"/>
                  </a:cubicBezTo>
                  <a:cubicBezTo>
                    <a:pt x="940581" y="38398"/>
                    <a:pt x="942181" y="37865"/>
                    <a:pt x="944314" y="36798"/>
                  </a:cubicBezTo>
                  <a:cubicBezTo>
                    <a:pt x="949647" y="34665"/>
                    <a:pt x="952847" y="33598"/>
                    <a:pt x="953914" y="33598"/>
                  </a:cubicBezTo>
                  <a:close/>
                  <a:moveTo>
                    <a:pt x="1597321" y="32798"/>
                  </a:moveTo>
                  <a:cubicBezTo>
                    <a:pt x="1608120" y="33598"/>
                    <a:pt x="1618320" y="39198"/>
                    <a:pt x="1627919" y="49597"/>
                  </a:cubicBezTo>
                  <a:cubicBezTo>
                    <a:pt x="1632186" y="54930"/>
                    <a:pt x="1635385" y="63463"/>
                    <a:pt x="1637519" y="75196"/>
                  </a:cubicBezTo>
                  <a:cubicBezTo>
                    <a:pt x="1637519" y="77329"/>
                    <a:pt x="1637519" y="79995"/>
                    <a:pt x="1637519" y="83195"/>
                  </a:cubicBezTo>
                  <a:cubicBezTo>
                    <a:pt x="1639652" y="92795"/>
                    <a:pt x="1636452" y="99194"/>
                    <a:pt x="1627919" y="102394"/>
                  </a:cubicBezTo>
                  <a:cubicBezTo>
                    <a:pt x="1625786" y="102394"/>
                    <a:pt x="1623653" y="101327"/>
                    <a:pt x="1621519" y="99194"/>
                  </a:cubicBezTo>
                  <a:cubicBezTo>
                    <a:pt x="1620453" y="98128"/>
                    <a:pt x="1619386" y="97594"/>
                    <a:pt x="1618320" y="97594"/>
                  </a:cubicBezTo>
                  <a:cubicBezTo>
                    <a:pt x="1617253" y="97594"/>
                    <a:pt x="1616187" y="97594"/>
                    <a:pt x="1615120" y="97594"/>
                  </a:cubicBezTo>
                  <a:cubicBezTo>
                    <a:pt x="1610853" y="96528"/>
                    <a:pt x="1608720" y="95461"/>
                    <a:pt x="1608720" y="94394"/>
                  </a:cubicBezTo>
                  <a:cubicBezTo>
                    <a:pt x="1607654" y="92261"/>
                    <a:pt x="1603387" y="82662"/>
                    <a:pt x="1595921" y="65596"/>
                  </a:cubicBezTo>
                  <a:cubicBezTo>
                    <a:pt x="1586322" y="52797"/>
                    <a:pt x="1580989" y="42131"/>
                    <a:pt x="1579922" y="33598"/>
                  </a:cubicBezTo>
                  <a:cubicBezTo>
                    <a:pt x="1582055" y="33598"/>
                    <a:pt x="1583655" y="33598"/>
                    <a:pt x="1584722" y="33598"/>
                  </a:cubicBezTo>
                  <a:lnTo>
                    <a:pt x="1586322" y="33598"/>
                  </a:lnTo>
                  <a:cubicBezTo>
                    <a:pt x="1590055" y="32798"/>
                    <a:pt x="1593721" y="32532"/>
                    <a:pt x="1597321" y="32798"/>
                  </a:cubicBezTo>
                  <a:close/>
                  <a:moveTo>
                    <a:pt x="2002145" y="29998"/>
                  </a:moveTo>
                  <a:cubicBezTo>
                    <a:pt x="2010345" y="30798"/>
                    <a:pt x="2015244" y="35198"/>
                    <a:pt x="2016844" y="43198"/>
                  </a:cubicBezTo>
                  <a:cubicBezTo>
                    <a:pt x="2016844" y="55997"/>
                    <a:pt x="2008845" y="78395"/>
                    <a:pt x="1992846" y="110393"/>
                  </a:cubicBezTo>
                  <a:cubicBezTo>
                    <a:pt x="1992846" y="111460"/>
                    <a:pt x="1992312" y="113060"/>
                    <a:pt x="1991246" y="115193"/>
                  </a:cubicBezTo>
                  <a:cubicBezTo>
                    <a:pt x="1990179" y="117326"/>
                    <a:pt x="1989646" y="119460"/>
                    <a:pt x="1989646" y="121593"/>
                  </a:cubicBezTo>
                  <a:cubicBezTo>
                    <a:pt x="1989646" y="123726"/>
                    <a:pt x="1991779" y="129059"/>
                    <a:pt x="1996045" y="137592"/>
                  </a:cubicBezTo>
                  <a:cubicBezTo>
                    <a:pt x="2003512" y="149324"/>
                    <a:pt x="2008311" y="159457"/>
                    <a:pt x="2010445" y="167990"/>
                  </a:cubicBezTo>
                  <a:cubicBezTo>
                    <a:pt x="2011511" y="172256"/>
                    <a:pt x="2012044" y="180256"/>
                    <a:pt x="2012044" y="191989"/>
                  </a:cubicBezTo>
                  <a:cubicBezTo>
                    <a:pt x="2010978" y="209054"/>
                    <a:pt x="2005112" y="218120"/>
                    <a:pt x="1994445" y="219187"/>
                  </a:cubicBezTo>
                  <a:cubicBezTo>
                    <a:pt x="1983779" y="219187"/>
                    <a:pt x="1973114" y="213854"/>
                    <a:pt x="1962447" y="203188"/>
                  </a:cubicBezTo>
                  <a:cubicBezTo>
                    <a:pt x="1960314" y="201055"/>
                    <a:pt x="1958714" y="199455"/>
                    <a:pt x="1957648" y="198388"/>
                  </a:cubicBezTo>
                  <a:cubicBezTo>
                    <a:pt x="1957648" y="198388"/>
                    <a:pt x="1957114" y="197855"/>
                    <a:pt x="1956048" y="196788"/>
                  </a:cubicBezTo>
                  <a:cubicBezTo>
                    <a:pt x="1954981" y="194655"/>
                    <a:pt x="1953915" y="193588"/>
                    <a:pt x="1952848" y="193588"/>
                  </a:cubicBezTo>
                  <a:cubicBezTo>
                    <a:pt x="1952848" y="242652"/>
                    <a:pt x="1952848" y="290116"/>
                    <a:pt x="1952848" y="335980"/>
                  </a:cubicBezTo>
                  <a:cubicBezTo>
                    <a:pt x="1954981" y="353045"/>
                    <a:pt x="1953381" y="364778"/>
                    <a:pt x="1948048" y="371178"/>
                  </a:cubicBezTo>
                  <a:cubicBezTo>
                    <a:pt x="1944849" y="376511"/>
                    <a:pt x="1940049" y="378644"/>
                    <a:pt x="1933649" y="377577"/>
                  </a:cubicBezTo>
                  <a:cubicBezTo>
                    <a:pt x="1927250" y="376511"/>
                    <a:pt x="1923517" y="361045"/>
                    <a:pt x="1922450" y="331180"/>
                  </a:cubicBezTo>
                  <a:cubicBezTo>
                    <a:pt x="1924583" y="286383"/>
                    <a:pt x="1927250" y="237852"/>
                    <a:pt x="1930449" y="185589"/>
                  </a:cubicBezTo>
                  <a:cubicBezTo>
                    <a:pt x="1930449" y="157857"/>
                    <a:pt x="1933116" y="129592"/>
                    <a:pt x="1938449" y="100794"/>
                  </a:cubicBezTo>
                  <a:cubicBezTo>
                    <a:pt x="1938449" y="98661"/>
                    <a:pt x="1938982" y="94928"/>
                    <a:pt x="1940049" y="89595"/>
                  </a:cubicBezTo>
                  <a:cubicBezTo>
                    <a:pt x="1941115" y="85328"/>
                    <a:pt x="1941649" y="82662"/>
                    <a:pt x="1941649" y="81595"/>
                  </a:cubicBezTo>
                  <a:cubicBezTo>
                    <a:pt x="1940582" y="81595"/>
                    <a:pt x="1938982" y="81595"/>
                    <a:pt x="1936849" y="81595"/>
                  </a:cubicBezTo>
                  <a:cubicBezTo>
                    <a:pt x="1934716" y="82662"/>
                    <a:pt x="1932583" y="83195"/>
                    <a:pt x="1930449" y="83195"/>
                  </a:cubicBezTo>
                  <a:cubicBezTo>
                    <a:pt x="1908051" y="82129"/>
                    <a:pt x="1896318" y="77862"/>
                    <a:pt x="1895252" y="70396"/>
                  </a:cubicBezTo>
                  <a:cubicBezTo>
                    <a:pt x="1895252" y="67196"/>
                    <a:pt x="1897385" y="65596"/>
                    <a:pt x="1901651" y="65596"/>
                  </a:cubicBezTo>
                  <a:cubicBezTo>
                    <a:pt x="1921917" y="60263"/>
                    <a:pt x="1939516" y="54397"/>
                    <a:pt x="1954448" y="47997"/>
                  </a:cubicBezTo>
                  <a:cubicBezTo>
                    <a:pt x="1956581" y="46931"/>
                    <a:pt x="1959781" y="45331"/>
                    <a:pt x="1964047" y="43198"/>
                  </a:cubicBezTo>
                  <a:cubicBezTo>
                    <a:pt x="1976847" y="35731"/>
                    <a:pt x="1986446" y="31465"/>
                    <a:pt x="1992846" y="30398"/>
                  </a:cubicBezTo>
                  <a:cubicBezTo>
                    <a:pt x="1996312" y="29865"/>
                    <a:pt x="1999412" y="29732"/>
                    <a:pt x="2002145" y="29998"/>
                  </a:cubicBezTo>
                  <a:close/>
                  <a:moveTo>
                    <a:pt x="2070541" y="22699"/>
                  </a:moveTo>
                  <a:cubicBezTo>
                    <a:pt x="2075541" y="22499"/>
                    <a:pt x="2083240" y="25599"/>
                    <a:pt x="2093639" y="31998"/>
                  </a:cubicBezTo>
                  <a:cubicBezTo>
                    <a:pt x="2104306" y="40531"/>
                    <a:pt x="2112305" y="55997"/>
                    <a:pt x="2117638" y="78395"/>
                  </a:cubicBezTo>
                  <a:cubicBezTo>
                    <a:pt x="2120838" y="78395"/>
                    <a:pt x="2125637" y="77862"/>
                    <a:pt x="2132037" y="76796"/>
                  </a:cubicBezTo>
                  <a:cubicBezTo>
                    <a:pt x="2150169" y="74662"/>
                    <a:pt x="2163502" y="73596"/>
                    <a:pt x="2172035" y="73596"/>
                  </a:cubicBezTo>
                  <a:cubicBezTo>
                    <a:pt x="2184834" y="73596"/>
                    <a:pt x="2197100" y="75729"/>
                    <a:pt x="2208832" y="79995"/>
                  </a:cubicBezTo>
                  <a:cubicBezTo>
                    <a:pt x="2216299" y="86395"/>
                    <a:pt x="2220565" y="91728"/>
                    <a:pt x="2221632" y="95994"/>
                  </a:cubicBezTo>
                  <a:cubicBezTo>
                    <a:pt x="2221632" y="100261"/>
                    <a:pt x="2221098" y="102927"/>
                    <a:pt x="2220032" y="103994"/>
                  </a:cubicBezTo>
                  <a:cubicBezTo>
                    <a:pt x="2214699" y="109327"/>
                    <a:pt x="2197633" y="117326"/>
                    <a:pt x="2168835" y="127992"/>
                  </a:cubicBezTo>
                  <a:cubicBezTo>
                    <a:pt x="2168835" y="127992"/>
                    <a:pt x="2168835" y="126926"/>
                    <a:pt x="2168835" y="124793"/>
                  </a:cubicBezTo>
                  <a:cubicBezTo>
                    <a:pt x="2168835" y="123726"/>
                    <a:pt x="2168302" y="123193"/>
                    <a:pt x="2167235" y="123193"/>
                  </a:cubicBezTo>
                  <a:lnTo>
                    <a:pt x="2165635" y="123193"/>
                  </a:lnTo>
                  <a:cubicBezTo>
                    <a:pt x="2165635" y="123193"/>
                    <a:pt x="2165102" y="123726"/>
                    <a:pt x="2164035" y="124793"/>
                  </a:cubicBezTo>
                  <a:cubicBezTo>
                    <a:pt x="2164035" y="125859"/>
                    <a:pt x="2163502" y="126393"/>
                    <a:pt x="2162435" y="126393"/>
                  </a:cubicBezTo>
                  <a:cubicBezTo>
                    <a:pt x="2162435" y="126393"/>
                    <a:pt x="2161902" y="125859"/>
                    <a:pt x="2160835" y="124793"/>
                  </a:cubicBezTo>
                  <a:cubicBezTo>
                    <a:pt x="2160835" y="123726"/>
                    <a:pt x="2160302" y="123193"/>
                    <a:pt x="2159235" y="123193"/>
                  </a:cubicBezTo>
                  <a:cubicBezTo>
                    <a:pt x="2157102" y="123193"/>
                    <a:pt x="2152303" y="124793"/>
                    <a:pt x="2144836" y="127992"/>
                  </a:cubicBezTo>
                  <a:cubicBezTo>
                    <a:pt x="2140570" y="130126"/>
                    <a:pt x="2137903" y="131192"/>
                    <a:pt x="2136837" y="131192"/>
                  </a:cubicBezTo>
                  <a:lnTo>
                    <a:pt x="2135237" y="131192"/>
                  </a:lnTo>
                  <a:cubicBezTo>
                    <a:pt x="2136304" y="129059"/>
                    <a:pt x="2146969" y="119993"/>
                    <a:pt x="2167235" y="103994"/>
                  </a:cubicBezTo>
                  <a:cubicBezTo>
                    <a:pt x="2178968" y="95461"/>
                    <a:pt x="2185901" y="90128"/>
                    <a:pt x="2188034" y="87995"/>
                  </a:cubicBezTo>
                  <a:cubicBezTo>
                    <a:pt x="2183767" y="85862"/>
                    <a:pt x="2177901" y="85328"/>
                    <a:pt x="2170435" y="86395"/>
                  </a:cubicBezTo>
                  <a:cubicBezTo>
                    <a:pt x="2167235" y="86395"/>
                    <a:pt x="2165102" y="86395"/>
                    <a:pt x="2164035" y="86395"/>
                  </a:cubicBezTo>
                  <a:cubicBezTo>
                    <a:pt x="2148036" y="86395"/>
                    <a:pt x="2132037" y="87995"/>
                    <a:pt x="2116038" y="91195"/>
                  </a:cubicBezTo>
                  <a:cubicBezTo>
                    <a:pt x="2111772" y="93328"/>
                    <a:pt x="2106439" y="93861"/>
                    <a:pt x="2100039" y="92795"/>
                  </a:cubicBezTo>
                  <a:cubicBezTo>
                    <a:pt x="2064841" y="100261"/>
                    <a:pt x="2044576" y="108260"/>
                    <a:pt x="2039243" y="116793"/>
                  </a:cubicBezTo>
                  <a:cubicBezTo>
                    <a:pt x="2038176" y="116793"/>
                    <a:pt x="2037643" y="117326"/>
                    <a:pt x="2037643" y="118393"/>
                  </a:cubicBezTo>
                  <a:cubicBezTo>
                    <a:pt x="2036576" y="119460"/>
                    <a:pt x="2036043" y="119993"/>
                    <a:pt x="2036043" y="119993"/>
                  </a:cubicBezTo>
                  <a:cubicBezTo>
                    <a:pt x="2026444" y="137059"/>
                    <a:pt x="2017377" y="146125"/>
                    <a:pt x="2008845" y="147191"/>
                  </a:cubicBezTo>
                  <a:cubicBezTo>
                    <a:pt x="2004578" y="146125"/>
                    <a:pt x="2000845" y="141858"/>
                    <a:pt x="1997645" y="134392"/>
                  </a:cubicBezTo>
                  <a:cubicBezTo>
                    <a:pt x="1996579" y="132259"/>
                    <a:pt x="1996045" y="130659"/>
                    <a:pt x="1996045" y="129592"/>
                  </a:cubicBezTo>
                  <a:cubicBezTo>
                    <a:pt x="1996045" y="127459"/>
                    <a:pt x="1998712" y="123726"/>
                    <a:pt x="2004045" y="118393"/>
                  </a:cubicBezTo>
                  <a:cubicBezTo>
                    <a:pt x="2014711" y="107727"/>
                    <a:pt x="2023244" y="97594"/>
                    <a:pt x="2029643" y="87995"/>
                  </a:cubicBezTo>
                  <a:cubicBezTo>
                    <a:pt x="2037110" y="76262"/>
                    <a:pt x="2042443" y="69863"/>
                    <a:pt x="2045642" y="68796"/>
                  </a:cubicBezTo>
                  <a:cubicBezTo>
                    <a:pt x="2048842" y="68796"/>
                    <a:pt x="2050975" y="73596"/>
                    <a:pt x="2052042" y="83195"/>
                  </a:cubicBezTo>
                  <a:cubicBezTo>
                    <a:pt x="2052042" y="84262"/>
                    <a:pt x="2052042" y="85862"/>
                    <a:pt x="2052042" y="87995"/>
                  </a:cubicBezTo>
                  <a:cubicBezTo>
                    <a:pt x="2050975" y="91195"/>
                    <a:pt x="2050442" y="93328"/>
                    <a:pt x="2050442" y="94394"/>
                  </a:cubicBezTo>
                  <a:cubicBezTo>
                    <a:pt x="2064308" y="91195"/>
                    <a:pt x="2077107" y="87462"/>
                    <a:pt x="2088840" y="83195"/>
                  </a:cubicBezTo>
                  <a:cubicBezTo>
                    <a:pt x="2088840" y="83195"/>
                    <a:pt x="2088306" y="82662"/>
                    <a:pt x="2087240" y="81595"/>
                  </a:cubicBezTo>
                  <a:cubicBezTo>
                    <a:pt x="2085107" y="81595"/>
                    <a:pt x="2084573" y="81062"/>
                    <a:pt x="2085640" y="79995"/>
                  </a:cubicBezTo>
                  <a:cubicBezTo>
                    <a:pt x="2085640" y="78929"/>
                    <a:pt x="2086707" y="78395"/>
                    <a:pt x="2088840" y="78395"/>
                  </a:cubicBezTo>
                  <a:cubicBezTo>
                    <a:pt x="2089906" y="77329"/>
                    <a:pt x="2090440" y="76262"/>
                    <a:pt x="2090440" y="75196"/>
                  </a:cubicBezTo>
                  <a:cubicBezTo>
                    <a:pt x="2090440" y="65596"/>
                    <a:pt x="2083507" y="51730"/>
                    <a:pt x="2069641" y="33598"/>
                  </a:cubicBezTo>
                  <a:cubicBezTo>
                    <a:pt x="2067508" y="30398"/>
                    <a:pt x="2066441" y="27199"/>
                    <a:pt x="2066441" y="23999"/>
                  </a:cubicBezTo>
                  <a:cubicBezTo>
                    <a:pt x="2067508" y="23199"/>
                    <a:pt x="2068874" y="22766"/>
                    <a:pt x="2070541" y="22699"/>
                  </a:cubicBezTo>
                  <a:close/>
                  <a:moveTo>
                    <a:pt x="585713" y="19199"/>
                  </a:moveTo>
                  <a:cubicBezTo>
                    <a:pt x="594246" y="19199"/>
                    <a:pt x="601712" y="23465"/>
                    <a:pt x="608112" y="31998"/>
                  </a:cubicBezTo>
                  <a:cubicBezTo>
                    <a:pt x="613445" y="35198"/>
                    <a:pt x="612378" y="42131"/>
                    <a:pt x="604912" y="52797"/>
                  </a:cubicBezTo>
                  <a:cubicBezTo>
                    <a:pt x="604912" y="52797"/>
                    <a:pt x="604379" y="53330"/>
                    <a:pt x="603312" y="54397"/>
                  </a:cubicBezTo>
                  <a:cubicBezTo>
                    <a:pt x="596912" y="61863"/>
                    <a:pt x="592646" y="66130"/>
                    <a:pt x="590513" y="67196"/>
                  </a:cubicBezTo>
                  <a:cubicBezTo>
                    <a:pt x="588380" y="70396"/>
                    <a:pt x="575580" y="77329"/>
                    <a:pt x="552115" y="87995"/>
                  </a:cubicBezTo>
                  <a:cubicBezTo>
                    <a:pt x="556381" y="95461"/>
                    <a:pt x="557448" y="102394"/>
                    <a:pt x="555315" y="108794"/>
                  </a:cubicBezTo>
                  <a:cubicBezTo>
                    <a:pt x="570247" y="102394"/>
                    <a:pt x="581447" y="99194"/>
                    <a:pt x="588913" y="99194"/>
                  </a:cubicBezTo>
                  <a:cubicBezTo>
                    <a:pt x="604912" y="100261"/>
                    <a:pt x="613445" y="106660"/>
                    <a:pt x="614511" y="118393"/>
                  </a:cubicBezTo>
                  <a:cubicBezTo>
                    <a:pt x="614511" y="119460"/>
                    <a:pt x="613978" y="124259"/>
                    <a:pt x="612911" y="132792"/>
                  </a:cubicBezTo>
                  <a:cubicBezTo>
                    <a:pt x="615044" y="154124"/>
                    <a:pt x="616111" y="174390"/>
                    <a:pt x="616111" y="193588"/>
                  </a:cubicBezTo>
                  <a:cubicBezTo>
                    <a:pt x="616111" y="203188"/>
                    <a:pt x="615578" y="218120"/>
                    <a:pt x="614511" y="238386"/>
                  </a:cubicBezTo>
                  <a:cubicBezTo>
                    <a:pt x="614511" y="256518"/>
                    <a:pt x="614511" y="269317"/>
                    <a:pt x="614511" y="276783"/>
                  </a:cubicBezTo>
                  <a:cubicBezTo>
                    <a:pt x="614511" y="289583"/>
                    <a:pt x="612911" y="299715"/>
                    <a:pt x="609711" y="307181"/>
                  </a:cubicBezTo>
                  <a:cubicBezTo>
                    <a:pt x="603312" y="316781"/>
                    <a:pt x="597979" y="321581"/>
                    <a:pt x="593712" y="321581"/>
                  </a:cubicBezTo>
                  <a:lnTo>
                    <a:pt x="592113" y="321581"/>
                  </a:lnTo>
                  <a:cubicBezTo>
                    <a:pt x="582513" y="321581"/>
                    <a:pt x="576114" y="316781"/>
                    <a:pt x="572914" y="307181"/>
                  </a:cubicBezTo>
                  <a:cubicBezTo>
                    <a:pt x="571847" y="301848"/>
                    <a:pt x="570247" y="298115"/>
                    <a:pt x="568114" y="295982"/>
                  </a:cubicBezTo>
                  <a:cubicBezTo>
                    <a:pt x="558515" y="277850"/>
                    <a:pt x="552115" y="267717"/>
                    <a:pt x="548915" y="265584"/>
                  </a:cubicBezTo>
                  <a:cubicBezTo>
                    <a:pt x="551048" y="284783"/>
                    <a:pt x="547849" y="294916"/>
                    <a:pt x="539316" y="295982"/>
                  </a:cubicBezTo>
                  <a:lnTo>
                    <a:pt x="537716" y="295982"/>
                  </a:lnTo>
                  <a:cubicBezTo>
                    <a:pt x="530250" y="297049"/>
                    <a:pt x="527050" y="293849"/>
                    <a:pt x="528116" y="286383"/>
                  </a:cubicBezTo>
                  <a:cubicBezTo>
                    <a:pt x="528116" y="286383"/>
                    <a:pt x="528116" y="285316"/>
                    <a:pt x="528116" y="283183"/>
                  </a:cubicBezTo>
                  <a:cubicBezTo>
                    <a:pt x="532383" y="266117"/>
                    <a:pt x="534516" y="247985"/>
                    <a:pt x="534516" y="228786"/>
                  </a:cubicBezTo>
                  <a:cubicBezTo>
                    <a:pt x="527050" y="229853"/>
                    <a:pt x="518517" y="230919"/>
                    <a:pt x="508918" y="231986"/>
                  </a:cubicBezTo>
                  <a:lnTo>
                    <a:pt x="508918" y="276783"/>
                  </a:lnTo>
                  <a:cubicBezTo>
                    <a:pt x="508918" y="292782"/>
                    <a:pt x="505718" y="300249"/>
                    <a:pt x="499318" y="299182"/>
                  </a:cubicBezTo>
                  <a:cubicBezTo>
                    <a:pt x="496118" y="299182"/>
                    <a:pt x="492385" y="298115"/>
                    <a:pt x="488119" y="295982"/>
                  </a:cubicBezTo>
                  <a:cubicBezTo>
                    <a:pt x="485986" y="294916"/>
                    <a:pt x="484386" y="290649"/>
                    <a:pt x="483319" y="283183"/>
                  </a:cubicBezTo>
                  <a:cubicBezTo>
                    <a:pt x="482253" y="281050"/>
                    <a:pt x="481719" y="279450"/>
                    <a:pt x="481719" y="278383"/>
                  </a:cubicBezTo>
                  <a:lnTo>
                    <a:pt x="481719" y="263984"/>
                  </a:lnTo>
                  <a:cubicBezTo>
                    <a:pt x="481719" y="227720"/>
                    <a:pt x="483853" y="193055"/>
                    <a:pt x="488119" y="159990"/>
                  </a:cubicBezTo>
                  <a:cubicBezTo>
                    <a:pt x="488119" y="159990"/>
                    <a:pt x="488652" y="157857"/>
                    <a:pt x="489719" y="153591"/>
                  </a:cubicBezTo>
                  <a:cubicBezTo>
                    <a:pt x="490785" y="143991"/>
                    <a:pt x="491319" y="137592"/>
                    <a:pt x="491319" y="134392"/>
                  </a:cubicBezTo>
                  <a:cubicBezTo>
                    <a:pt x="492385" y="125859"/>
                    <a:pt x="496118" y="118926"/>
                    <a:pt x="502518" y="113593"/>
                  </a:cubicBezTo>
                  <a:cubicBezTo>
                    <a:pt x="502518" y="115726"/>
                    <a:pt x="502518" y="118393"/>
                    <a:pt x="502518" y="121593"/>
                  </a:cubicBezTo>
                  <a:cubicBezTo>
                    <a:pt x="503585" y="121593"/>
                    <a:pt x="504118" y="122126"/>
                    <a:pt x="504118" y="123193"/>
                  </a:cubicBezTo>
                  <a:cubicBezTo>
                    <a:pt x="509451" y="122126"/>
                    <a:pt x="519050" y="119460"/>
                    <a:pt x="532916" y="115193"/>
                  </a:cubicBezTo>
                  <a:cubicBezTo>
                    <a:pt x="536116" y="114127"/>
                    <a:pt x="538782" y="113593"/>
                    <a:pt x="540916" y="113593"/>
                  </a:cubicBezTo>
                  <a:cubicBezTo>
                    <a:pt x="539849" y="112527"/>
                    <a:pt x="538249" y="109860"/>
                    <a:pt x="536116" y="105594"/>
                  </a:cubicBezTo>
                  <a:cubicBezTo>
                    <a:pt x="531850" y="98128"/>
                    <a:pt x="529183" y="92795"/>
                    <a:pt x="528116" y="89595"/>
                  </a:cubicBezTo>
                  <a:cubicBezTo>
                    <a:pt x="528116" y="87462"/>
                    <a:pt x="527583" y="85328"/>
                    <a:pt x="526517" y="83195"/>
                  </a:cubicBezTo>
                  <a:cubicBezTo>
                    <a:pt x="526517" y="79995"/>
                    <a:pt x="525983" y="77862"/>
                    <a:pt x="524917" y="76796"/>
                  </a:cubicBezTo>
                  <a:cubicBezTo>
                    <a:pt x="524917" y="75729"/>
                    <a:pt x="523850" y="74662"/>
                    <a:pt x="521717" y="73596"/>
                  </a:cubicBezTo>
                  <a:cubicBezTo>
                    <a:pt x="519584" y="71463"/>
                    <a:pt x="518517" y="69329"/>
                    <a:pt x="518517" y="67196"/>
                  </a:cubicBezTo>
                  <a:cubicBezTo>
                    <a:pt x="519584" y="66130"/>
                    <a:pt x="522250" y="65063"/>
                    <a:pt x="526517" y="63996"/>
                  </a:cubicBezTo>
                  <a:cubicBezTo>
                    <a:pt x="533983" y="66130"/>
                    <a:pt x="540382" y="69863"/>
                    <a:pt x="545715" y="75196"/>
                  </a:cubicBezTo>
                  <a:cubicBezTo>
                    <a:pt x="564914" y="54930"/>
                    <a:pt x="573980" y="42131"/>
                    <a:pt x="572914" y="36798"/>
                  </a:cubicBezTo>
                  <a:cubicBezTo>
                    <a:pt x="568647" y="36798"/>
                    <a:pt x="561714" y="39465"/>
                    <a:pt x="552115" y="44797"/>
                  </a:cubicBezTo>
                  <a:cubicBezTo>
                    <a:pt x="549982" y="46931"/>
                    <a:pt x="548382" y="47997"/>
                    <a:pt x="547315" y="47997"/>
                  </a:cubicBezTo>
                  <a:cubicBezTo>
                    <a:pt x="546249" y="47997"/>
                    <a:pt x="544649" y="48531"/>
                    <a:pt x="542516" y="49597"/>
                  </a:cubicBezTo>
                  <a:cubicBezTo>
                    <a:pt x="523317" y="58130"/>
                    <a:pt x="507318" y="63463"/>
                    <a:pt x="494519" y="65596"/>
                  </a:cubicBezTo>
                  <a:cubicBezTo>
                    <a:pt x="494519" y="65596"/>
                    <a:pt x="493985" y="65596"/>
                    <a:pt x="492919" y="65596"/>
                  </a:cubicBezTo>
                  <a:cubicBezTo>
                    <a:pt x="488652" y="67729"/>
                    <a:pt x="485452" y="67729"/>
                    <a:pt x="483319" y="65596"/>
                  </a:cubicBezTo>
                  <a:cubicBezTo>
                    <a:pt x="480119" y="61330"/>
                    <a:pt x="476386" y="57597"/>
                    <a:pt x="472120" y="54397"/>
                  </a:cubicBezTo>
                  <a:cubicBezTo>
                    <a:pt x="469987" y="52264"/>
                    <a:pt x="468920" y="49597"/>
                    <a:pt x="468920" y="46397"/>
                  </a:cubicBezTo>
                  <a:cubicBezTo>
                    <a:pt x="468920" y="45331"/>
                    <a:pt x="469453" y="44797"/>
                    <a:pt x="470520" y="44797"/>
                  </a:cubicBezTo>
                  <a:cubicBezTo>
                    <a:pt x="471587" y="43731"/>
                    <a:pt x="472120" y="43198"/>
                    <a:pt x="472120" y="43198"/>
                  </a:cubicBezTo>
                  <a:cubicBezTo>
                    <a:pt x="478520" y="41064"/>
                    <a:pt x="484919" y="41064"/>
                    <a:pt x="491319" y="43198"/>
                  </a:cubicBezTo>
                  <a:cubicBezTo>
                    <a:pt x="508384" y="32532"/>
                    <a:pt x="535583" y="25065"/>
                    <a:pt x="572914" y="20799"/>
                  </a:cubicBezTo>
                  <a:cubicBezTo>
                    <a:pt x="578247" y="19732"/>
                    <a:pt x="582513" y="19199"/>
                    <a:pt x="585713" y="19199"/>
                  </a:cubicBezTo>
                  <a:close/>
                  <a:moveTo>
                    <a:pt x="108793" y="12799"/>
                  </a:moveTo>
                  <a:cubicBezTo>
                    <a:pt x="136525" y="14933"/>
                    <a:pt x="152524" y="31998"/>
                    <a:pt x="156790" y="63996"/>
                  </a:cubicBezTo>
                  <a:cubicBezTo>
                    <a:pt x="156790" y="69329"/>
                    <a:pt x="155724" y="75196"/>
                    <a:pt x="153590" y="81595"/>
                  </a:cubicBezTo>
                  <a:cubicBezTo>
                    <a:pt x="182389" y="76262"/>
                    <a:pt x="199988" y="73596"/>
                    <a:pt x="206387" y="73596"/>
                  </a:cubicBezTo>
                  <a:cubicBezTo>
                    <a:pt x="217053" y="73596"/>
                    <a:pt x="225586" y="76796"/>
                    <a:pt x="231986" y="83195"/>
                  </a:cubicBezTo>
                  <a:cubicBezTo>
                    <a:pt x="233052" y="90661"/>
                    <a:pt x="230919" y="96528"/>
                    <a:pt x="225586" y="100794"/>
                  </a:cubicBezTo>
                  <a:cubicBezTo>
                    <a:pt x="224519" y="101861"/>
                    <a:pt x="223986" y="102927"/>
                    <a:pt x="223986" y="103994"/>
                  </a:cubicBezTo>
                  <a:cubicBezTo>
                    <a:pt x="223986" y="103994"/>
                    <a:pt x="222919" y="103994"/>
                    <a:pt x="220786" y="103994"/>
                  </a:cubicBezTo>
                  <a:cubicBezTo>
                    <a:pt x="217586" y="103994"/>
                    <a:pt x="212787" y="103461"/>
                    <a:pt x="206387" y="102394"/>
                  </a:cubicBezTo>
                  <a:cubicBezTo>
                    <a:pt x="204254" y="102394"/>
                    <a:pt x="203187" y="102394"/>
                    <a:pt x="203187" y="102394"/>
                  </a:cubicBezTo>
                  <a:cubicBezTo>
                    <a:pt x="185055" y="102394"/>
                    <a:pt x="168523" y="102927"/>
                    <a:pt x="153590" y="103994"/>
                  </a:cubicBezTo>
                  <a:cubicBezTo>
                    <a:pt x="133325" y="103994"/>
                    <a:pt x="106660" y="108260"/>
                    <a:pt x="73595" y="116793"/>
                  </a:cubicBezTo>
                  <a:cubicBezTo>
                    <a:pt x="72529" y="116793"/>
                    <a:pt x="68262" y="117326"/>
                    <a:pt x="60796" y="118393"/>
                  </a:cubicBezTo>
                  <a:cubicBezTo>
                    <a:pt x="53330" y="120526"/>
                    <a:pt x="48530" y="121593"/>
                    <a:pt x="46397" y="121593"/>
                  </a:cubicBezTo>
                  <a:lnTo>
                    <a:pt x="44797" y="121593"/>
                  </a:lnTo>
                  <a:cubicBezTo>
                    <a:pt x="34131" y="118393"/>
                    <a:pt x="26665" y="111993"/>
                    <a:pt x="22398" y="102394"/>
                  </a:cubicBezTo>
                  <a:cubicBezTo>
                    <a:pt x="21332" y="95994"/>
                    <a:pt x="22932" y="93328"/>
                    <a:pt x="27198" y="94394"/>
                  </a:cubicBezTo>
                  <a:cubicBezTo>
                    <a:pt x="28265" y="94394"/>
                    <a:pt x="31998" y="94394"/>
                    <a:pt x="38397" y="94394"/>
                  </a:cubicBezTo>
                  <a:cubicBezTo>
                    <a:pt x="43730" y="95461"/>
                    <a:pt x="46930" y="95994"/>
                    <a:pt x="47997" y="95994"/>
                  </a:cubicBezTo>
                  <a:cubicBezTo>
                    <a:pt x="72529" y="95994"/>
                    <a:pt x="101327" y="92261"/>
                    <a:pt x="134392" y="84795"/>
                  </a:cubicBezTo>
                  <a:cubicBezTo>
                    <a:pt x="132258" y="81595"/>
                    <a:pt x="130658" y="78395"/>
                    <a:pt x="129592" y="75196"/>
                  </a:cubicBezTo>
                  <a:cubicBezTo>
                    <a:pt x="129592" y="74129"/>
                    <a:pt x="129059" y="73062"/>
                    <a:pt x="127992" y="71996"/>
                  </a:cubicBezTo>
                  <a:cubicBezTo>
                    <a:pt x="126925" y="66663"/>
                    <a:pt x="125325" y="63996"/>
                    <a:pt x="123192" y="63996"/>
                  </a:cubicBezTo>
                  <a:cubicBezTo>
                    <a:pt x="121059" y="63996"/>
                    <a:pt x="117859" y="64530"/>
                    <a:pt x="113593" y="65596"/>
                  </a:cubicBezTo>
                  <a:cubicBezTo>
                    <a:pt x="110393" y="66663"/>
                    <a:pt x="108260" y="67196"/>
                    <a:pt x="107193" y="67196"/>
                  </a:cubicBezTo>
                  <a:cubicBezTo>
                    <a:pt x="107193" y="63996"/>
                    <a:pt x="107727" y="62396"/>
                    <a:pt x="108793" y="62396"/>
                  </a:cubicBezTo>
                  <a:cubicBezTo>
                    <a:pt x="108793" y="62396"/>
                    <a:pt x="109860" y="62396"/>
                    <a:pt x="111993" y="62396"/>
                  </a:cubicBezTo>
                  <a:cubicBezTo>
                    <a:pt x="119459" y="60263"/>
                    <a:pt x="123192" y="57063"/>
                    <a:pt x="123192" y="52797"/>
                  </a:cubicBezTo>
                  <a:lnTo>
                    <a:pt x="123192" y="51197"/>
                  </a:lnTo>
                  <a:cubicBezTo>
                    <a:pt x="121059" y="47997"/>
                    <a:pt x="116793" y="42664"/>
                    <a:pt x="110393" y="35198"/>
                  </a:cubicBezTo>
                  <a:cubicBezTo>
                    <a:pt x="107193" y="31998"/>
                    <a:pt x="105060" y="29332"/>
                    <a:pt x="103993" y="27199"/>
                  </a:cubicBezTo>
                  <a:cubicBezTo>
                    <a:pt x="103993" y="26132"/>
                    <a:pt x="103993" y="23999"/>
                    <a:pt x="103993" y="20799"/>
                  </a:cubicBezTo>
                  <a:cubicBezTo>
                    <a:pt x="102927" y="17599"/>
                    <a:pt x="102394" y="15999"/>
                    <a:pt x="102394" y="15999"/>
                  </a:cubicBezTo>
                  <a:cubicBezTo>
                    <a:pt x="102394" y="14933"/>
                    <a:pt x="104527" y="13866"/>
                    <a:pt x="108793" y="12799"/>
                  </a:cubicBezTo>
                  <a:close/>
                  <a:moveTo>
                    <a:pt x="1651918" y="8000"/>
                  </a:moveTo>
                  <a:cubicBezTo>
                    <a:pt x="1656184" y="9066"/>
                    <a:pt x="1660984" y="12266"/>
                    <a:pt x="1666317" y="17599"/>
                  </a:cubicBezTo>
                  <a:cubicBezTo>
                    <a:pt x="1670583" y="20799"/>
                    <a:pt x="1673783" y="23465"/>
                    <a:pt x="1675916" y="25599"/>
                  </a:cubicBezTo>
                  <a:cubicBezTo>
                    <a:pt x="1679116" y="30932"/>
                    <a:pt x="1681249" y="39998"/>
                    <a:pt x="1682316" y="52797"/>
                  </a:cubicBezTo>
                  <a:cubicBezTo>
                    <a:pt x="1678049" y="66663"/>
                    <a:pt x="1669517" y="69329"/>
                    <a:pt x="1656717" y="60797"/>
                  </a:cubicBezTo>
                  <a:cubicBezTo>
                    <a:pt x="1655651" y="59730"/>
                    <a:pt x="1654584" y="57597"/>
                    <a:pt x="1653518" y="54397"/>
                  </a:cubicBezTo>
                  <a:cubicBezTo>
                    <a:pt x="1652451" y="50130"/>
                    <a:pt x="1649784" y="43198"/>
                    <a:pt x="1645518" y="33598"/>
                  </a:cubicBezTo>
                  <a:cubicBezTo>
                    <a:pt x="1642318" y="30398"/>
                    <a:pt x="1640718" y="24532"/>
                    <a:pt x="1640718" y="15999"/>
                  </a:cubicBezTo>
                  <a:cubicBezTo>
                    <a:pt x="1641785" y="11733"/>
                    <a:pt x="1645518" y="9066"/>
                    <a:pt x="1651918" y="8000"/>
                  </a:cubicBezTo>
                  <a:close/>
                  <a:moveTo>
                    <a:pt x="1202122" y="1600"/>
                  </a:moveTo>
                  <a:cubicBezTo>
                    <a:pt x="1203188" y="1600"/>
                    <a:pt x="1204788" y="3200"/>
                    <a:pt x="1206922" y="6400"/>
                  </a:cubicBezTo>
                  <a:cubicBezTo>
                    <a:pt x="1209055" y="12799"/>
                    <a:pt x="1212255" y="17066"/>
                    <a:pt x="1216521" y="19199"/>
                  </a:cubicBezTo>
                  <a:cubicBezTo>
                    <a:pt x="1221854" y="21332"/>
                    <a:pt x="1219721" y="31465"/>
                    <a:pt x="1210121" y="49597"/>
                  </a:cubicBezTo>
                  <a:cubicBezTo>
                    <a:pt x="1209055" y="55997"/>
                    <a:pt x="1206922" y="61330"/>
                    <a:pt x="1203722" y="65596"/>
                  </a:cubicBezTo>
                  <a:cubicBezTo>
                    <a:pt x="1213321" y="63463"/>
                    <a:pt x="1220787" y="61863"/>
                    <a:pt x="1226120" y="60797"/>
                  </a:cubicBezTo>
                  <a:cubicBezTo>
                    <a:pt x="1227187" y="60797"/>
                    <a:pt x="1227720" y="59730"/>
                    <a:pt x="1227720" y="57597"/>
                  </a:cubicBezTo>
                  <a:cubicBezTo>
                    <a:pt x="1228787" y="52264"/>
                    <a:pt x="1231453" y="51730"/>
                    <a:pt x="1235720" y="55997"/>
                  </a:cubicBezTo>
                  <a:cubicBezTo>
                    <a:pt x="1243186" y="60263"/>
                    <a:pt x="1246919" y="64530"/>
                    <a:pt x="1246919" y="68796"/>
                  </a:cubicBezTo>
                  <a:cubicBezTo>
                    <a:pt x="1247986" y="71996"/>
                    <a:pt x="1245319" y="75729"/>
                    <a:pt x="1238920" y="79995"/>
                  </a:cubicBezTo>
                  <a:cubicBezTo>
                    <a:pt x="1237853" y="79995"/>
                    <a:pt x="1235187" y="80529"/>
                    <a:pt x="1230920" y="81595"/>
                  </a:cubicBezTo>
                  <a:cubicBezTo>
                    <a:pt x="1214921" y="85862"/>
                    <a:pt x="1202122" y="90128"/>
                    <a:pt x="1192522" y="94394"/>
                  </a:cubicBezTo>
                  <a:cubicBezTo>
                    <a:pt x="1189323" y="101861"/>
                    <a:pt x="1185056" y="112527"/>
                    <a:pt x="1179723" y="126393"/>
                  </a:cubicBezTo>
                  <a:cubicBezTo>
                    <a:pt x="1173324" y="141325"/>
                    <a:pt x="1169057" y="150924"/>
                    <a:pt x="1166924" y="155191"/>
                  </a:cubicBezTo>
                  <a:cubicBezTo>
                    <a:pt x="1177590" y="151991"/>
                    <a:pt x="1187189" y="147725"/>
                    <a:pt x="1195722" y="142392"/>
                  </a:cubicBezTo>
                  <a:cubicBezTo>
                    <a:pt x="1195722" y="135992"/>
                    <a:pt x="1195722" y="130126"/>
                    <a:pt x="1195722" y="124793"/>
                  </a:cubicBezTo>
                  <a:cubicBezTo>
                    <a:pt x="1196789" y="111993"/>
                    <a:pt x="1200522" y="106660"/>
                    <a:pt x="1206922" y="108794"/>
                  </a:cubicBezTo>
                  <a:cubicBezTo>
                    <a:pt x="1207988" y="108794"/>
                    <a:pt x="1208521" y="109327"/>
                    <a:pt x="1208521" y="110393"/>
                  </a:cubicBezTo>
                  <a:cubicBezTo>
                    <a:pt x="1209588" y="111460"/>
                    <a:pt x="1210121" y="111993"/>
                    <a:pt x="1210121" y="111993"/>
                  </a:cubicBezTo>
                  <a:cubicBezTo>
                    <a:pt x="1213321" y="111993"/>
                    <a:pt x="1215988" y="115726"/>
                    <a:pt x="1218121" y="123193"/>
                  </a:cubicBezTo>
                  <a:lnTo>
                    <a:pt x="1218121" y="127992"/>
                  </a:lnTo>
                  <a:cubicBezTo>
                    <a:pt x="1226654" y="123726"/>
                    <a:pt x="1232520" y="126393"/>
                    <a:pt x="1235720" y="135992"/>
                  </a:cubicBezTo>
                  <a:lnTo>
                    <a:pt x="1237320" y="135992"/>
                  </a:lnTo>
                  <a:cubicBezTo>
                    <a:pt x="1235187" y="141325"/>
                    <a:pt x="1230920" y="145058"/>
                    <a:pt x="1224520" y="147191"/>
                  </a:cubicBezTo>
                  <a:cubicBezTo>
                    <a:pt x="1222387" y="148258"/>
                    <a:pt x="1219721" y="149858"/>
                    <a:pt x="1216521" y="151991"/>
                  </a:cubicBezTo>
                  <a:cubicBezTo>
                    <a:pt x="1216521" y="154124"/>
                    <a:pt x="1216521" y="157324"/>
                    <a:pt x="1216521" y="161590"/>
                  </a:cubicBezTo>
                  <a:cubicBezTo>
                    <a:pt x="1215454" y="166923"/>
                    <a:pt x="1214921" y="171190"/>
                    <a:pt x="1214921" y="174390"/>
                  </a:cubicBezTo>
                  <a:cubicBezTo>
                    <a:pt x="1217054" y="172256"/>
                    <a:pt x="1220787" y="169590"/>
                    <a:pt x="1226120" y="166390"/>
                  </a:cubicBezTo>
                  <a:cubicBezTo>
                    <a:pt x="1228254" y="164257"/>
                    <a:pt x="1230387" y="162657"/>
                    <a:pt x="1232520" y="161590"/>
                  </a:cubicBezTo>
                  <a:cubicBezTo>
                    <a:pt x="1231453" y="163724"/>
                    <a:pt x="1229854" y="166390"/>
                    <a:pt x="1227720" y="169590"/>
                  </a:cubicBezTo>
                  <a:cubicBezTo>
                    <a:pt x="1224520" y="175989"/>
                    <a:pt x="1221854" y="180256"/>
                    <a:pt x="1219721" y="182389"/>
                  </a:cubicBezTo>
                  <a:cubicBezTo>
                    <a:pt x="1231453" y="185589"/>
                    <a:pt x="1245319" y="173856"/>
                    <a:pt x="1261318" y="147191"/>
                  </a:cubicBezTo>
                  <a:cubicBezTo>
                    <a:pt x="1270918" y="132259"/>
                    <a:pt x="1283184" y="106127"/>
                    <a:pt x="1298116" y="68796"/>
                  </a:cubicBezTo>
                  <a:cubicBezTo>
                    <a:pt x="1299183" y="64530"/>
                    <a:pt x="1300249" y="61330"/>
                    <a:pt x="1301316" y="59197"/>
                  </a:cubicBezTo>
                  <a:cubicBezTo>
                    <a:pt x="1305582" y="46397"/>
                    <a:pt x="1308782" y="34131"/>
                    <a:pt x="1310915" y="22399"/>
                  </a:cubicBezTo>
                  <a:lnTo>
                    <a:pt x="1310915" y="17599"/>
                  </a:lnTo>
                  <a:lnTo>
                    <a:pt x="1307715" y="14399"/>
                  </a:lnTo>
                  <a:lnTo>
                    <a:pt x="1307715" y="12799"/>
                  </a:lnTo>
                  <a:cubicBezTo>
                    <a:pt x="1309849" y="12799"/>
                    <a:pt x="1311449" y="12799"/>
                    <a:pt x="1312515" y="12799"/>
                  </a:cubicBezTo>
                  <a:cubicBezTo>
                    <a:pt x="1324248" y="14933"/>
                    <a:pt x="1330647" y="20266"/>
                    <a:pt x="1331714" y="28798"/>
                  </a:cubicBezTo>
                  <a:cubicBezTo>
                    <a:pt x="1331714" y="31998"/>
                    <a:pt x="1330114" y="36798"/>
                    <a:pt x="1326914" y="43198"/>
                  </a:cubicBezTo>
                  <a:cubicBezTo>
                    <a:pt x="1321581" y="53864"/>
                    <a:pt x="1317315" y="63996"/>
                    <a:pt x="1314115" y="73596"/>
                  </a:cubicBezTo>
                  <a:cubicBezTo>
                    <a:pt x="1341847" y="104527"/>
                    <a:pt x="1374911" y="130659"/>
                    <a:pt x="1413309" y="151991"/>
                  </a:cubicBezTo>
                  <a:cubicBezTo>
                    <a:pt x="1416509" y="154124"/>
                    <a:pt x="1425042" y="156791"/>
                    <a:pt x="1438907" y="159990"/>
                  </a:cubicBezTo>
                  <a:cubicBezTo>
                    <a:pt x="1469839" y="169590"/>
                    <a:pt x="1485305" y="177056"/>
                    <a:pt x="1485305" y="182389"/>
                  </a:cubicBezTo>
                  <a:cubicBezTo>
                    <a:pt x="1485305" y="183456"/>
                    <a:pt x="1484771" y="185056"/>
                    <a:pt x="1483705" y="187189"/>
                  </a:cubicBezTo>
                  <a:cubicBezTo>
                    <a:pt x="1483705" y="187189"/>
                    <a:pt x="1482638" y="187189"/>
                    <a:pt x="1480505" y="187189"/>
                  </a:cubicBezTo>
                  <a:cubicBezTo>
                    <a:pt x="1477305" y="188255"/>
                    <a:pt x="1475172" y="188789"/>
                    <a:pt x="1474105" y="188789"/>
                  </a:cubicBezTo>
                  <a:cubicBezTo>
                    <a:pt x="1470905" y="189855"/>
                    <a:pt x="1465572" y="189322"/>
                    <a:pt x="1458106" y="187189"/>
                  </a:cubicBezTo>
                  <a:cubicBezTo>
                    <a:pt x="1421842" y="180789"/>
                    <a:pt x="1400510" y="173856"/>
                    <a:pt x="1394110" y="166390"/>
                  </a:cubicBezTo>
                  <a:cubicBezTo>
                    <a:pt x="1389844" y="162124"/>
                    <a:pt x="1382911" y="155724"/>
                    <a:pt x="1373311" y="147191"/>
                  </a:cubicBezTo>
                  <a:cubicBezTo>
                    <a:pt x="1340247" y="116260"/>
                    <a:pt x="1318915" y="95461"/>
                    <a:pt x="1309315" y="84795"/>
                  </a:cubicBezTo>
                  <a:cubicBezTo>
                    <a:pt x="1300783" y="109327"/>
                    <a:pt x="1291716" y="128526"/>
                    <a:pt x="1282117" y="142392"/>
                  </a:cubicBezTo>
                  <a:cubicBezTo>
                    <a:pt x="1287450" y="143458"/>
                    <a:pt x="1305582" y="141858"/>
                    <a:pt x="1336514" y="137592"/>
                  </a:cubicBezTo>
                  <a:cubicBezTo>
                    <a:pt x="1341847" y="136525"/>
                    <a:pt x="1345580" y="135992"/>
                    <a:pt x="1347713" y="135992"/>
                  </a:cubicBezTo>
                  <a:cubicBezTo>
                    <a:pt x="1357312" y="133859"/>
                    <a:pt x="1361579" y="135992"/>
                    <a:pt x="1360512" y="142392"/>
                  </a:cubicBezTo>
                  <a:cubicBezTo>
                    <a:pt x="1359446" y="143458"/>
                    <a:pt x="1357846" y="144525"/>
                    <a:pt x="1355712" y="145591"/>
                  </a:cubicBezTo>
                  <a:cubicBezTo>
                    <a:pt x="1352513" y="147725"/>
                    <a:pt x="1350379" y="149324"/>
                    <a:pt x="1349313" y="150391"/>
                  </a:cubicBezTo>
                  <a:cubicBezTo>
                    <a:pt x="1343980" y="151458"/>
                    <a:pt x="1336514" y="152524"/>
                    <a:pt x="1326914" y="153591"/>
                  </a:cubicBezTo>
                  <a:cubicBezTo>
                    <a:pt x="1320515" y="154657"/>
                    <a:pt x="1315715" y="155191"/>
                    <a:pt x="1312515" y="155191"/>
                  </a:cubicBezTo>
                  <a:cubicBezTo>
                    <a:pt x="1311449" y="155191"/>
                    <a:pt x="1309315" y="155724"/>
                    <a:pt x="1306115" y="156791"/>
                  </a:cubicBezTo>
                  <a:cubicBezTo>
                    <a:pt x="1298649" y="157857"/>
                    <a:pt x="1292783" y="158924"/>
                    <a:pt x="1288517" y="159990"/>
                  </a:cubicBezTo>
                  <a:lnTo>
                    <a:pt x="1286917" y="159990"/>
                  </a:lnTo>
                  <a:cubicBezTo>
                    <a:pt x="1285850" y="159990"/>
                    <a:pt x="1284250" y="159457"/>
                    <a:pt x="1282117" y="158391"/>
                  </a:cubicBezTo>
                  <a:cubicBezTo>
                    <a:pt x="1278917" y="156257"/>
                    <a:pt x="1276251" y="155191"/>
                    <a:pt x="1274117" y="155191"/>
                  </a:cubicBezTo>
                  <a:cubicBezTo>
                    <a:pt x="1259185" y="182922"/>
                    <a:pt x="1243719" y="198388"/>
                    <a:pt x="1227720" y="201588"/>
                  </a:cubicBezTo>
                  <a:cubicBezTo>
                    <a:pt x="1218121" y="202655"/>
                    <a:pt x="1214388" y="198388"/>
                    <a:pt x="1216521" y="188789"/>
                  </a:cubicBezTo>
                  <a:lnTo>
                    <a:pt x="1213321" y="191989"/>
                  </a:lnTo>
                  <a:cubicBezTo>
                    <a:pt x="1212255" y="200521"/>
                    <a:pt x="1211721" y="209587"/>
                    <a:pt x="1211721" y="219187"/>
                  </a:cubicBezTo>
                  <a:cubicBezTo>
                    <a:pt x="1211721" y="234119"/>
                    <a:pt x="1210655" y="258651"/>
                    <a:pt x="1208521" y="292782"/>
                  </a:cubicBezTo>
                  <a:cubicBezTo>
                    <a:pt x="1207455" y="313048"/>
                    <a:pt x="1206922" y="327980"/>
                    <a:pt x="1206922" y="337580"/>
                  </a:cubicBezTo>
                  <a:cubicBezTo>
                    <a:pt x="1206922" y="343979"/>
                    <a:pt x="1202655" y="349312"/>
                    <a:pt x="1194122" y="353579"/>
                  </a:cubicBezTo>
                  <a:cubicBezTo>
                    <a:pt x="1184523" y="351445"/>
                    <a:pt x="1180790" y="343979"/>
                    <a:pt x="1182923" y="331180"/>
                  </a:cubicBezTo>
                  <a:cubicBezTo>
                    <a:pt x="1183990" y="323714"/>
                    <a:pt x="1185056" y="310915"/>
                    <a:pt x="1186123" y="292782"/>
                  </a:cubicBezTo>
                  <a:cubicBezTo>
                    <a:pt x="1189323" y="257585"/>
                    <a:pt x="1191456" y="230919"/>
                    <a:pt x="1192522" y="212787"/>
                  </a:cubicBezTo>
                  <a:cubicBezTo>
                    <a:pt x="1169057" y="237319"/>
                    <a:pt x="1151458" y="255985"/>
                    <a:pt x="1139726" y="268784"/>
                  </a:cubicBezTo>
                  <a:cubicBezTo>
                    <a:pt x="1129060" y="280516"/>
                    <a:pt x="1120527" y="287983"/>
                    <a:pt x="1114127" y="291182"/>
                  </a:cubicBezTo>
                  <a:cubicBezTo>
                    <a:pt x="1106661" y="296515"/>
                    <a:pt x="1099728" y="294382"/>
                    <a:pt x="1093328" y="284783"/>
                  </a:cubicBezTo>
                  <a:cubicBezTo>
                    <a:pt x="1093328" y="282650"/>
                    <a:pt x="1093328" y="281050"/>
                    <a:pt x="1093328" y="279983"/>
                  </a:cubicBezTo>
                  <a:cubicBezTo>
                    <a:pt x="1093328" y="279983"/>
                    <a:pt x="1093328" y="279450"/>
                    <a:pt x="1093328" y="278383"/>
                  </a:cubicBezTo>
                  <a:cubicBezTo>
                    <a:pt x="1090129" y="273050"/>
                    <a:pt x="1091729" y="269850"/>
                    <a:pt x="1098128" y="268784"/>
                  </a:cubicBezTo>
                  <a:cubicBezTo>
                    <a:pt x="1105594" y="267717"/>
                    <a:pt x="1110927" y="265051"/>
                    <a:pt x="1114127" y="260784"/>
                  </a:cubicBezTo>
                  <a:cubicBezTo>
                    <a:pt x="1138659" y="235186"/>
                    <a:pt x="1165324" y="211187"/>
                    <a:pt x="1194122" y="188789"/>
                  </a:cubicBezTo>
                  <a:cubicBezTo>
                    <a:pt x="1194122" y="179189"/>
                    <a:pt x="1194122" y="170123"/>
                    <a:pt x="1194122" y="161590"/>
                  </a:cubicBezTo>
                  <a:cubicBezTo>
                    <a:pt x="1184523" y="166923"/>
                    <a:pt x="1172257" y="172790"/>
                    <a:pt x="1157325" y="179189"/>
                  </a:cubicBezTo>
                  <a:cubicBezTo>
                    <a:pt x="1156258" y="180256"/>
                    <a:pt x="1154125" y="181856"/>
                    <a:pt x="1150925" y="183989"/>
                  </a:cubicBezTo>
                  <a:cubicBezTo>
                    <a:pt x="1143459" y="189322"/>
                    <a:pt x="1137059" y="191989"/>
                    <a:pt x="1131726" y="191989"/>
                  </a:cubicBezTo>
                  <a:cubicBezTo>
                    <a:pt x="1126393" y="191989"/>
                    <a:pt x="1123727" y="187722"/>
                    <a:pt x="1123727" y="179189"/>
                  </a:cubicBezTo>
                  <a:cubicBezTo>
                    <a:pt x="1122660" y="177056"/>
                    <a:pt x="1125860" y="170656"/>
                    <a:pt x="1133326" y="159990"/>
                  </a:cubicBezTo>
                  <a:cubicBezTo>
                    <a:pt x="1138659" y="150391"/>
                    <a:pt x="1142925" y="142925"/>
                    <a:pt x="1146125" y="137592"/>
                  </a:cubicBezTo>
                  <a:cubicBezTo>
                    <a:pt x="1147192" y="134392"/>
                    <a:pt x="1149325" y="129592"/>
                    <a:pt x="1152525" y="123193"/>
                  </a:cubicBezTo>
                  <a:cubicBezTo>
                    <a:pt x="1156791" y="114660"/>
                    <a:pt x="1159991" y="108260"/>
                    <a:pt x="1162124" y="103994"/>
                  </a:cubicBezTo>
                  <a:cubicBezTo>
                    <a:pt x="1159991" y="103994"/>
                    <a:pt x="1157858" y="104527"/>
                    <a:pt x="1155725" y="105594"/>
                  </a:cubicBezTo>
                  <a:cubicBezTo>
                    <a:pt x="1153592" y="105594"/>
                    <a:pt x="1151992" y="105594"/>
                    <a:pt x="1150925" y="105594"/>
                  </a:cubicBezTo>
                  <a:cubicBezTo>
                    <a:pt x="1137059" y="104527"/>
                    <a:pt x="1129593" y="100794"/>
                    <a:pt x="1128526" y="94394"/>
                  </a:cubicBezTo>
                  <a:cubicBezTo>
                    <a:pt x="1127460" y="93328"/>
                    <a:pt x="1126393" y="91728"/>
                    <a:pt x="1125327" y="89595"/>
                  </a:cubicBezTo>
                  <a:cubicBezTo>
                    <a:pt x="1122127" y="87462"/>
                    <a:pt x="1120527" y="85328"/>
                    <a:pt x="1120527" y="83195"/>
                  </a:cubicBezTo>
                  <a:cubicBezTo>
                    <a:pt x="1121593" y="79995"/>
                    <a:pt x="1132259" y="77862"/>
                    <a:pt x="1152525" y="76796"/>
                  </a:cubicBezTo>
                  <a:cubicBezTo>
                    <a:pt x="1154658" y="76796"/>
                    <a:pt x="1158391" y="75729"/>
                    <a:pt x="1163724" y="73596"/>
                  </a:cubicBezTo>
                  <a:cubicBezTo>
                    <a:pt x="1167991" y="72529"/>
                    <a:pt x="1171190" y="71996"/>
                    <a:pt x="1173324" y="71996"/>
                  </a:cubicBezTo>
                  <a:cubicBezTo>
                    <a:pt x="1178657" y="54930"/>
                    <a:pt x="1182923" y="39998"/>
                    <a:pt x="1186123" y="27199"/>
                  </a:cubicBezTo>
                  <a:cubicBezTo>
                    <a:pt x="1191456" y="11200"/>
                    <a:pt x="1196789" y="2667"/>
                    <a:pt x="1202122" y="1600"/>
                  </a:cubicBezTo>
                  <a:close/>
                  <a:moveTo>
                    <a:pt x="1723913" y="0"/>
                  </a:moveTo>
                  <a:cubicBezTo>
                    <a:pt x="1742045" y="3200"/>
                    <a:pt x="1753245" y="10133"/>
                    <a:pt x="1757511" y="20799"/>
                  </a:cubicBezTo>
                  <a:cubicBezTo>
                    <a:pt x="1757511" y="26132"/>
                    <a:pt x="1755911" y="30398"/>
                    <a:pt x="1752711" y="33598"/>
                  </a:cubicBezTo>
                  <a:cubicBezTo>
                    <a:pt x="1752711" y="34665"/>
                    <a:pt x="1752178" y="35731"/>
                    <a:pt x="1751112" y="36798"/>
                  </a:cubicBezTo>
                  <a:cubicBezTo>
                    <a:pt x="1723380" y="66663"/>
                    <a:pt x="1692448" y="92795"/>
                    <a:pt x="1658317" y="115193"/>
                  </a:cubicBezTo>
                  <a:cubicBezTo>
                    <a:pt x="1708447" y="103461"/>
                    <a:pt x="1745779" y="100794"/>
                    <a:pt x="1770310" y="107194"/>
                  </a:cubicBezTo>
                  <a:cubicBezTo>
                    <a:pt x="1790576" y="114660"/>
                    <a:pt x="1804442" y="124259"/>
                    <a:pt x="1811908" y="135992"/>
                  </a:cubicBezTo>
                  <a:cubicBezTo>
                    <a:pt x="1810841" y="142392"/>
                    <a:pt x="1804975" y="148258"/>
                    <a:pt x="1794309" y="153591"/>
                  </a:cubicBezTo>
                  <a:cubicBezTo>
                    <a:pt x="1783643" y="159990"/>
                    <a:pt x="1767111" y="162657"/>
                    <a:pt x="1744712" y="161590"/>
                  </a:cubicBezTo>
                  <a:cubicBezTo>
                    <a:pt x="1744712" y="160524"/>
                    <a:pt x="1744179" y="159457"/>
                    <a:pt x="1743112" y="158391"/>
                  </a:cubicBezTo>
                  <a:lnTo>
                    <a:pt x="1738312" y="158391"/>
                  </a:lnTo>
                  <a:cubicBezTo>
                    <a:pt x="1737246" y="157324"/>
                    <a:pt x="1736179" y="156791"/>
                    <a:pt x="1735113" y="156791"/>
                  </a:cubicBezTo>
                  <a:cubicBezTo>
                    <a:pt x="1728713" y="157857"/>
                    <a:pt x="1723380" y="159990"/>
                    <a:pt x="1719114" y="163190"/>
                  </a:cubicBezTo>
                  <a:cubicBezTo>
                    <a:pt x="1715914" y="171723"/>
                    <a:pt x="1705781" y="183989"/>
                    <a:pt x="1688715" y="199988"/>
                  </a:cubicBezTo>
                  <a:cubicBezTo>
                    <a:pt x="1681249" y="204254"/>
                    <a:pt x="1674316" y="206388"/>
                    <a:pt x="1667917" y="206388"/>
                  </a:cubicBezTo>
                  <a:cubicBezTo>
                    <a:pt x="1679649" y="215987"/>
                    <a:pt x="1686582" y="228786"/>
                    <a:pt x="1688715" y="244785"/>
                  </a:cubicBezTo>
                  <a:cubicBezTo>
                    <a:pt x="1692982" y="243719"/>
                    <a:pt x="1699381" y="243185"/>
                    <a:pt x="1707914" y="243185"/>
                  </a:cubicBezTo>
                  <a:cubicBezTo>
                    <a:pt x="1714314" y="242119"/>
                    <a:pt x="1718580" y="241585"/>
                    <a:pt x="1720713" y="241585"/>
                  </a:cubicBezTo>
                  <a:cubicBezTo>
                    <a:pt x="1737779" y="244785"/>
                    <a:pt x="1746845" y="248518"/>
                    <a:pt x="1747912" y="252785"/>
                  </a:cubicBezTo>
                  <a:cubicBezTo>
                    <a:pt x="1746845" y="260251"/>
                    <a:pt x="1739912" y="264517"/>
                    <a:pt x="1727113" y="265584"/>
                  </a:cubicBezTo>
                  <a:cubicBezTo>
                    <a:pt x="1724980" y="265584"/>
                    <a:pt x="1721780" y="265051"/>
                    <a:pt x="1717514" y="263984"/>
                  </a:cubicBezTo>
                  <a:cubicBezTo>
                    <a:pt x="1707914" y="262918"/>
                    <a:pt x="1699381" y="262918"/>
                    <a:pt x="1691915" y="263984"/>
                  </a:cubicBezTo>
                  <a:cubicBezTo>
                    <a:pt x="1697248" y="295982"/>
                    <a:pt x="1696182" y="325314"/>
                    <a:pt x="1688715" y="351979"/>
                  </a:cubicBezTo>
                  <a:cubicBezTo>
                    <a:pt x="1683382" y="370111"/>
                    <a:pt x="1671116" y="381310"/>
                    <a:pt x="1651918" y="385577"/>
                  </a:cubicBezTo>
                  <a:cubicBezTo>
                    <a:pt x="1645518" y="385577"/>
                    <a:pt x="1638585" y="382910"/>
                    <a:pt x="1631119" y="377577"/>
                  </a:cubicBezTo>
                  <a:cubicBezTo>
                    <a:pt x="1619386" y="365845"/>
                    <a:pt x="1609787" y="355179"/>
                    <a:pt x="1602321" y="345579"/>
                  </a:cubicBezTo>
                  <a:cubicBezTo>
                    <a:pt x="1598054" y="339179"/>
                    <a:pt x="1598588" y="338646"/>
                    <a:pt x="1603921" y="343979"/>
                  </a:cubicBezTo>
                  <a:cubicBezTo>
                    <a:pt x="1617786" y="355712"/>
                    <a:pt x="1631119" y="361578"/>
                    <a:pt x="1643918" y="361578"/>
                  </a:cubicBezTo>
                  <a:cubicBezTo>
                    <a:pt x="1652451" y="361578"/>
                    <a:pt x="1658850" y="358378"/>
                    <a:pt x="1663117" y="351979"/>
                  </a:cubicBezTo>
                  <a:cubicBezTo>
                    <a:pt x="1675916" y="332780"/>
                    <a:pt x="1680183" y="304515"/>
                    <a:pt x="1675916" y="267184"/>
                  </a:cubicBezTo>
                  <a:cubicBezTo>
                    <a:pt x="1642851" y="273583"/>
                    <a:pt x="1618320" y="280516"/>
                    <a:pt x="1602321" y="287983"/>
                  </a:cubicBezTo>
                  <a:cubicBezTo>
                    <a:pt x="1600187" y="289049"/>
                    <a:pt x="1597521" y="291716"/>
                    <a:pt x="1594321" y="295982"/>
                  </a:cubicBezTo>
                  <a:cubicBezTo>
                    <a:pt x="1592188" y="299182"/>
                    <a:pt x="1590588" y="300782"/>
                    <a:pt x="1589521" y="300782"/>
                  </a:cubicBezTo>
                  <a:cubicBezTo>
                    <a:pt x="1589521" y="298649"/>
                    <a:pt x="1590055" y="296515"/>
                    <a:pt x="1591121" y="294382"/>
                  </a:cubicBezTo>
                  <a:cubicBezTo>
                    <a:pt x="1592188" y="293316"/>
                    <a:pt x="1592721" y="292249"/>
                    <a:pt x="1592721" y="291182"/>
                  </a:cubicBezTo>
                  <a:cubicBezTo>
                    <a:pt x="1592721" y="290116"/>
                    <a:pt x="1592188" y="289583"/>
                    <a:pt x="1591121" y="289583"/>
                  </a:cubicBezTo>
                  <a:cubicBezTo>
                    <a:pt x="1590055" y="289583"/>
                    <a:pt x="1587922" y="290649"/>
                    <a:pt x="1584722" y="292782"/>
                  </a:cubicBezTo>
                  <a:cubicBezTo>
                    <a:pt x="1584722" y="293849"/>
                    <a:pt x="1584188" y="294916"/>
                    <a:pt x="1583122" y="295982"/>
                  </a:cubicBezTo>
                  <a:cubicBezTo>
                    <a:pt x="1583122" y="295982"/>
                    <a:pt x="1583122" y="295449"/>
                    <a:pt x="1583122" y="294382"/>
                  </a:cubicBezTo>
                  <a:cubicBezTo>
                    <a:pt x="1582055" y="292249"/>
                    <a:pt x="1582055" y="290116"/>
                    <a:pt x="1583122" y="287983"/>
                  </a:cubicBezTo>
                  <a:cubicBezTo>
                    <a:pt x="1583122" y="286916"/>
                    <a:pt x="1584188" y="284783"/>
                    <a:pt x="1586322" y="281583"/>
                  </a:cubicBezTo>
                  <a:cubicBezTo>
                    <a:pt x="1587388" y="280516"/>
                    <a:pt x="1587922" y="279450"/>
                    <a:pt x="1587922" y="278383"/>
                  </a:cubicBezTo>
                  <a:cubicBezTo>
                    <a:pt x="1598588" y="270917"/>
                    <a:pt x="1626852" y="260784"/>
                    <a:pt x="1672716" y="247985"/>
                  </a:cubicBezTo>
                  <a:cubicBezTo>
                    <a:pt x="1672716" y="237319"/>
                    <a:pt x="1669517" y="228253"/>
                    <a:pt x="1663117" y="220787"/>
                  </a:cubicBezTo>
                  <a:cubicBezTo>
                    <a:pt x="1660984" y="217587"/>
                    <a:pt x="1657784" y="215454"/>
                    <a:pt x="1653518" y="214387"/>
                  </a:cubicBezTo>
                  <a:cubicBezTo>
                    <a:pt x="1652451" y="213321"/>
                    <a:pt x="1650851" y="214387"/>
                    <a:pt x="1648718" y="217587"/>
                  </a:cubicBezTo>
                  <a:cubicBezTo>
                    <a:pt x="1647651" y="216520"/>
                    <a:pt x="1646051" y="215987"/>
                    <a:pt x="1643918" y="215987"/>
                  </a:cubicBezTo>
                  <a:cubicBezTo>
                    <a:pt x="1639652" y="212787"/>
                    <a:pt x="1637519" y="210121"/>
                    <a:pt x="1637519" y="207988"/>
                  </a:cubicBezTo>
                  <a:lnTo>
                    <a:pt x="1637519" y="204788"/>
                  </a:lnTo>
                  <a:cubicBezTo>
                    <a:pt x="1639652" y="203721"/>
                    <a:pt x="1642851" y="203188"/>
                    <a:pt x="1647118" y="203188"/>
                  </a:cubicBezTo>
                  <a:cubicBezTo>
                    <a:pt x="1652451" y="203188"/>
                    <a:pt x="1655651" y="203188"/>
                    <a:pt x="1656717" y="203188"/>
                  </a:cubicBezTo>
                  <a:cubicBezTo>
                    <a:pt x="1670583" y="194655"/>
                    <a:pt x="1682849" y="180789"/>
                    <a:pt x="1693515" y="161590"/>
                  </a:cubicBezTo>
                  <a:cubicBezTo>
                    <a:pt x="1686049" y="164790"/>
                    <a:pt x="1673783" y="169057"/>
                    <a:pt x="1656717" y="174390"/>
                  </a:cubicBezTo>
                  <a:cubicBezTo>
                    <a:pt x="1653518" y="175456"/>
                    <a:pt x="1650851" y="176523"/>
                    <a:pt x="1648718" y="177589"/>
                  </a:cubicBezTo>
                  <a:cubicBezTo>
                    <a:pt x="1642318" y="179723"/>
                    <a:pt x="1634319" y="183456"/>
                    <a:pt x="1624719" y="188789"/>
                  </a:cubicBezTo>
                  <a:cubicBezTo>
                    <a:pt x="1611920" y="194122"/>
                    <a:pt x="1604454" y="191989"/>
                    <a:pt x="1602321" y="182389"/>
                  </a:cubicBezTo>
                  <a:cubicBezTo>
                    <a:pt x="1603387" y="170656"/>
                    <a:pt x="1608720" y="164257"/>
                    <a:pt x="1618320" y="163190"/>
                  </a:cubicBezTo>
                  <a:cubicBezTo>
                    <a:pt x="1622586" y="165323"/>
                    <a:pt x="1627919" y="165857"/>
                    <a:pt x="1634319" y="164790"/>
                  </a:cubicBezTo>
                  <a:cubicBezTo>
                    <a:pt x="1641785" y="163724"/>
                    <a:pt x="1652984" y="161057"/>
                    <a:pt x="1667917" y="156791"/>
                  </a:cubicBezTo>
                  <a:cubicBezTo>
                    <a:pt x="1679649" y="153591"/>
                    <a:pt x="1688715" y="151458"/>
                    <a:pt x="1695115" y="150391"/>
                  </a:cubicBezTo>
                  <a:cubicBezTo>
                    <a:pt x="1699381" y="148258"/>
                    <a:pt x="1703114" y="147191"/>
                    <a:pt x="1706314" y="147191"/>
                  </a:cubicBezTo>
                  <a:cubicBezTo>
                    <a:pt x="1714847" y="147191"/>
                    <a:pt x="1719647" y="150924"/>
                    <a:pt x="1720713" y="158391"/>
                  </a:cubicBezTo>
                  <a:cubicBezTo>
                    <a:pt x="1736712" y="150924"/>
                    <a:pt x="1752178" y="140258"/>
                    <a:pt x="1767111" y="126393"/>
                  </a:cubicBezTo>
                  <a:lnTo>
                    <a:pt x="1765511" y="126393"/>
                  </a:lnTo>
                  <a:cubicBezTo>
                    <a:pt x="1763378" y="122126"/>
                    <a:pt x="1748445" y="119460"/>
                    <a:pt x="1720713" y="118393"/>
                  </a:cubicBezTo>
                  <a:cubicBezTo>
                    <a:pt x="1655651" y="123726"/>
                    <a:pt x="1604987" y="137059"/>
                    <a:pt x="1568723" y="158391"/>
                  </a:cubicBezTo>
                  <a:cubicBezTo>
                    <a:pt x="1566590" y="161590"/>
                    <a:pt x="1563390" y="167990"/>
                    <a:pt x="1559123" y="177589"/>
                  </a:cubicBezTo>
                  <a:cubicBezTo>
                    <a:pt x="1558057" y="180789"/>
                    <a:pt x="1556990" y="182922"/>
                    <a:pt x="1555923" y="183989"/>
                  </a:cubicBezTo>
                  <a:cubicBezTo>
                    <a:pt x="1544191" y="202121"/>
                    <a:pt x="1534058" y="203721"/>
                    <a:pt x="1525525" y="188789"/>
                  </a:cubicBezTo>
                  <a:cubicBezTo>
                    <a:pt x="1524459" y="179189"/>
                    <a:pt x="1528725" y="166923"/>
                    <a:pt x="1538325" y="151991"/>
                  </a:cubicBezTo>
                  <a:cubicBezTo>
                    <a:pt x="1539391" y="149858"/>
                    <a:pt x="1540991" y="147191"/>
                    <a:pt x="1543124" y="143991"/>
                  </a:cubicBezTo>
                  <a:cubicBezTo>
                    <a:pt x="1547391" y="136525"/>
                    <a:pt x="1550591" y="131192"/>
                    <a:pt x="1552724" y="127992"/>
                  </a:cubicBezTo>
                  <a:cubicBezTo>
                    <a:pt x="1553790" y="126926"/>
                    <a:pt x="1555923" y="124793"/>
                    <a:pt x="1559123" y="121593"/>
                  </a:cubicBezTo>
                  <a:cubicBezTo>
                    <a:pt x="1564456" y="116260"/>
                    <a:pt x="1567656" y="111993"/>
                    <a:pt x="1568723" y="108794"/>
                  </a:cubicBezTo>
                  <a:cubicBezTo>
                    <a:pt x="1569789" y="108794"/>
                    <a:pt x="1570856" y="109327"/>
                    <a:pt x="1571923" y="110393"/>
                  </a:cubicBezTo>
                  <a:cubicBezTo>
                    <a:pt x="1575122" y="111460"/>
                    <a:pt x="1575656" y="114127"/>
                    <a:pt x="1573522" y="118393"/>
                  </a:cubicBezTo>
                  <a:cubicBezTo>
                    <a:pt x="1573522" y="120526"/>
                    <a:pt x="1574056" y="124259"/>
                    <a:pt x="1575122" y="129592"/>
                  </a:cubicBezTo>
                  <a:cubicBezTo>
                    <a:pt x="1576189" y="134925"/>
                    <a:pt x="1576722" y="138125"/>
                    <a:pt x="1576722" y="139192"/>
                  </a:cubicBezTo>
                  <a:cubicBezTo>
                    <a:pt x="1587388" y="133859"/>
                    <a:pt x="1603387" y="127992"/>
                    <a:pt x="1624719" y="121593"/>
                  </a:cubicBezTo>
                  <a:cubicBezTo>
                    <a:pt x="1656717" y="95994"/>
                    <a:pt x="1686049" y="67729"/>
                    <a:pt x="1712714" y="36798"/>
                  </a:cubicBezTo>
                  <a:cubicBezTo>
                    <a:pt x="1713781" y="35731"/>
                    <a:pt x="1714847" y="34131"/>
                    <a:pt x="1715914" y="31998"/>
                  </a:cubicBezTo>
                  <a:cubicBezTo>
                    <a:pt x="1723380" y="23465"/>
                    <a:pt x="1727113" y="17599"/>
                    <a:pt x="1727113" y="14399"/>
                  </a:cubicBezTo>
                  <a:cubicBezTo>
                    <a:pt x="1723913" y="8000"/>
                    <a:pt x="1718580" y="5333"/>
                    <a:pt x="1711114" y="6400"/>
                  </a:cubicBezTo>
                  <a:cubicBezTo>
                    <a:pt x="1708981" y="6400"/>
                    <a:pt x="1706314" y="6400"/>
                    <a:pt x="1703114" y="6400"/>
                  </a:cubicBezTo>
                  <a:lnTo>
                    <a:pt x="1701515" y="6400"/>
                  </a:lnTo>
                  <a:cubicBezTo>
                    <a:pt x="1701515" y="5333"/>
                    <a:pt x="1701515" y="4800"/>
                    <a:pt x="1701515" y="4800"/>
                  </a:cubicBezTo>
                  <a:cubicBezTo>
                    <a:pt x="1708981" y="1600"/>
                    <a:pt x="1716447" y="0"/>
                    <a:pt x="1723913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algn="dist"/>
              <a:endParaRPr lang="zh-CN" altLang="en-US" sz="3200" spc="-3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413" name="任意多边形 412"/>
            <p:cNvSpPr/>
            <p:nvPr/>
          </p:nvSpPr>
          <p:spPr>
            <a:xfrm>
              <a:off x="3923871" y="237696"/>
              <a:ext cx="2378064" cy="77609"/>
            </a:xfrm>
            <a:custGeom>
              <a:avLst/>
              <a:gdLst/>
              <a:ahLst/>
              <a:cxnLst/>
              <a:rect l="l" t="t" r="r" b="b"/>
              <a:pathLst>
                <a:path w="2378064" h="77609">
                  <a:moveTo>
                    <a:pt x="2100179" y="18776"/>
                  </a:moveTo>
                  <a:lnTo>
                    <a:pt x="2090049" y="46606"/>
                  </a:lnTo>
                  <a:lnTo>
                    <a:pt x="2110513" y="46606"/>
                  </a:lnTo>
                  <a:close/>
                  <a:moveTo>
                    <a:pt x="1604879" y="18776"/>
                  </a:moveTo>
                  <a:lnTo>
                    <a:pt x="1594749" y="46606"/>
                  </a:lnTo>
                  <a:lnTo>
                    <a:pt x="1615213" y="46606"/>
                  </a:lnTo>
                  <a:close/>
                  <a:moveTo>
                    <a:pt x="1195304" y="18776"/>
                  </a:moveTo>
                  <a:lnTo>
                    <a:pt x="1185174" y="46606"/>
                  </a:lnTo>
                  <a:lnTo>
                    <a:pt x="1205638" y="46606"/>
                  </a:lnTo>
                  <a:close/>
                  <a:moveTo>
                    <a:pt x="842879" y="18776"/>
                  </a:moveTo>
                  <a:lnTo>
                    <a:pt x="832749" y="46606"/>
                  </a:lnTo>
                  <a:lnTo>
                    <a:pt x="853213" y="46606"/>
                  </a:lnTo>
                  <a:close/>
                  <a:moveTo>
                    <a:pt x="1952606" y="13967"/>
                  </a:moveTo>
                  <a:lnTo>
                    <a:pt x="1952606" y="32998"/>
                  </a:lnTo>
                  <a:lnTo>
                    <a:pt x="1963810" y="32998"/>
                  </a:lnTo>
                  <a:cubicBezTo>
                    <a:pt x="1971075" y="32998"/>
                    <a:pt x="1975611" y="32691"/>
                    <a:pt x="1977419" y="32077"/>
                  </a:cubicBezTo>
                  <a:cubicBezTo>
                    <a:pt x="1979226" y="31463"/>
                    <a:pt x="1980642" y="30406"/>
                    <a:pt x="1981665" y="28905"/>
                  </a:cubicBezTo>
                  <a:cubicBezTo>
                    <a:pt x="1982688" y="27404"/>
                    <a:pt x="1983200" y="25529"/>
                    <a:pt x="1983200" y="23278"/>
                  </a:cubicBezTo>
                  <a:cubicBezTo>
                    <a:pt x="1983200" y="20754"/>
                    <a:pt x="1982526" y="18716"/>
                    <a:pt x="1981179" y="17164"/>
                  </a:cubicBezTo>
                  <a:cubicBezTo>
                    <a:pt x="1979832" y="15612"/>
                    <a:pt x="1977930" y="14632"/>
                    <a:pt x="1975475" y="14222"/>
                  </a:cubicBezTo>
                  <a:cubicBezTo>
                    <a:pt x="1974247" y="14052"/>
                    <a:pt x="1970564" y="13967"/>
                    <a:pt x="1964424" y="13967"/>
                  </a:cubicBezTo>
                  <a:close/>
                  <a:moveTo>
                    <a:pt x="1800155" y="13967"/>
                  </a:moveTo>
                  <a:lnTo>
                    <a:pt x="1800155" y="35249"/>
                  </a:lnTo>
                  <a:lnTo>
                    <a:pt x="1808443" y="35249"/>
                  </a:lnTo>
                  <a:cubicBezTo>
                    <a:pt x="1814412" y="35249"/>
                    <a:pt x="1818402" y="34857"/>
                    <a:pt x="1820415" y="34072"/>
                  </a:cubicBezTo>
                  <a:cubicBezTo>
                    <a:pt x="1822427" y="33288"/>
                    <a:pt x="1824004" y="32060"/>
                    <a:pt x="1825147" y="30389"/>
                  </a:cubicBezTo>
                  <a:cubicBezTo>
                    <a:pt x="1826289" y="28718"/>
                    <a:pt x="1826861" y="26774"/>
                    <a:pt x="1826861" y="24557"/>
                  </a:cubicBezTo>
                  <a:cubicBezTo>
                    <a:pt x="1826861" y="21828"/>
                    <a:pt x="1826059" y="19577"/>
                    <a:pt x="1824456" y="17804"/>
                  </a:cubicBezTo>
                  <a:cubicBezTo>
                    <a:pt x="1822853" y="16030"/>
                    <a:pt x="1820824" y="14922"/>
                    <a:pt x="1818368" y="14478"/>
                  </a:cubicBezTo>
                  <a:cubicBezTo>
                    <a:pt x="1816561" y="14137"/>
                    <a:pt x="1812928" y="13967"/>
                    <a:pt x="1807471" y="13967"/>
                  </a:cubicBezTo>
                  <a:close/>
                  <a:moveTo>
                    <a:pt x="1523981" y="13967"/>
                  </a:moveTo>
                  <a:lnTo>
                    <a:pt x="1523981" y="32998"/>
                  </a:lnTo>
                  <a:lnTo>
                    <a:pt x="1535185" y="32998"/>
                  </a:lnTo>
                  <a:cubicBezTo>
                    <a:pt x="1542450" y="32998"/>
                    <a:pt x="1546986" y="32691"/>
                    <a:pt x="1548794" y="32077"/>
                  </a:cubicBezTo>
                  <a:cubicBezTo>
                    <a:pt x="1550601" y="31463"/>
                    <a:pt x="1552017" y="30406"/>
                    <a:pt x="1553040" y="28905"/>
                  </a:cubicBezTo>
                  <a:cubicBezTo>
                    <a:pt x="1554063" y="27404"/>
                    <a:pt x="1554575" y="25529"/>
                    <a:pt x="1554575" y="23278"/>
                  </a:cubicBezTo>
                  <a:cubicBezTo>
                    <a:pt x="1554575" y="20754"/>
                    <a:pt x="1553901" y="18716"/>
                    <a:pt x="1552554" y="17164"/>
                  </a:cubicBezTo>
                  <a:cubicBezTo>
                    <a:pt x="1551207" y="15612"/>
                    <a:pt x="1549305" y="14632"/>
                    <a:pt x="1546850" y="14222"/>
                  </a:cubicBezTo>
                  <a:cubicBezTo>
                    <a:pt x="1545622" y="14052"/>
                    <a:pt x="1541939" y="13967"/>
                    <a:pt x="1535799" y="13967"/>
                  </a:cubicBezTo>
                  <a:close/>
                  <a:moveTo>
                    <a:pt x="1333379" y="13967"/>
                  </a:moveTo>
                  <a:lnTo>
                    <a:pt x="1333379" y="63643"/>
                  </a:lnTo>
                  <a:lnTo>
                    <a:pt x="1344685" y="63643"/>
                  </a:lnTo>
                  <a:cubicBezTo>
                    <a:pt x="1348915" y="63643"/>
                    <a:pt x="1351967" y="63404"/>
                    <a:pt x="1353843" y="62926"/>
                  </a:cubicBezTo>
                  <a:cubicBezTo>
                    <a:pt x="1356299" y="62312"/>
                    <a:pt x="1358336" y="61272"/>
                    <a:pt x="1359957" y="59806"/>
                  </a:cubicBezTo>
                  <a:cubicBezTo>
                    <a:pt x="1361577" y="58339"/>
                    <a:pt x="1362898" y="55926"/>
                    <a:pt x="1363921" y="52567"/>
                  </a:cubicBezTo>
                  <a:cubicBezTo>
                    <a:pt x="1364945" y="49207"/>
                    <a:pt x="1365456" y="44628"/>
                    <a:pt x="1365456" y="38830"/>
                  </a:cubicBezTo>
                  <a:cubicBezTo>
                    <a:pt x="1365456" y="33032"/>
                    <a:pt x="1364945" y="28581"/>
                    <a:pt x="1363921" y="25477"/>
                  </a:cubicBezTo>
                  <a:cubicBezTo>
                    <a:pt x="1362898" y="22374"/>
                    <a:pt x="1361466" y="19952"/>
                    <a:pt x="1359624" y="18213"/>
                  </a:cubicBezTo>
                  <a:cubicBezTo>
                    <a:pt x="1357782" y="16473"/>
                    <a:pt x="1355446" y="15297"/>
                    <a:pt x="1352615" y="14683"/>
                  </a:cubicBezTo>
                  <a:cubicBezTo>
                    <a:pt x="1350500" y="14205"/>
                    <a:pt x="1346357" y="13967"/>
                    <a:pt x="1340183" y="13967"/>
                  </a:cubicBezTo>
                  <a:close/>
                  <a:moveTo>
                    <a:pt x="761981" y="13967"/>
                  </a:moveTo>
                  <a:lnTo>
                    <a:pt x="761981" y="32998"/>
                  </a:lnTo>
                  <a:lnTo>
                    <a:pt x="773185" y="32998"/>
                  </a:lnTo>
                  <a:cubicBezTo>
                    <a:pt x="780450" y="32998"/>
                    <a:pt x="784986" y="32691"/>
                    <a:pt x="786794" y="32077"/>
                  </a:cubicBezTo>
                  <a:cubicBezTo>
                    <a:pt x="788602" y="31463"/>
                    <a:pt x="790017" y="30406"/>
                    <a:pt x="791040" y="28905"/>
                  </a:cubicBezTo>
                  <a:cubicBezTo>
                    <a:pt x="792063" y="27404"/>
                    <a:pt x="792575" y="25529"/>
                    <a:pt x="792575" y="23278"/>
                  </a:cubicBezTo>
                  <a:cubicBezTo>
                    <a:pt x="792575" y="20754"/>
                    <a:pt x="791901" y="18716"/>
                    <a:pt x="790554" y="17164"/>
                  </a:cubicBezTo>
                  <a:cubicBezTo>
                    <a:pt x="789207" y="15612"/>
                    <a:pt x="787305" y="14632"/>
                    <a:pt x="784850" y="14222"/>
                  </a:cubicBezTo>
                  <a:cubicBezTo>
                    <a:pt x="783622" y="14052"/>
                    <a:pt x="779938" y="13967"/>
                    <a:pt x="773799" y="13967"/>
                  </a:cubicBezTo>
                  <a:close/>
                  <a:moveTo>
                    <a:pt x="2275568" y="12943"/>
                  </a:moveTo>
                  <a:cubicBezTo>
                    <a:pt x="2269327" y="12943"/>
                    <a:pt x="2264296" y="15084"/>
                    <a:pt x="2260476" y="19364"/>
                  </a:cubicBezTo>
                  <a:cubicBezTo>
                    <a:pt x="2256656" y="23644"/>
                    <a:pt x="2254746" y="30099"/>
                    <a:pt x="2254746" y="38728"/>
                  </a:cubicBezTo>
                  <a:cubicBezTo>
                    <a:pt x="2254746" y="47220"/>
                    <a:pt x="2256707" y="53658"/>
                    <a:pt x="2260629" y="58041"/>
                  </a:cubicBezTo>
                  <a:cubicBezTo>
                    <a:pt x="2264552" y="62423"/>
                    <a:pt x="2269531" y="64615"/>
                    <a:pt x="2275568" y="64615"/>
                  </a:cubicBezTo>
                  <a:cubicBezTo>
                    <a:pt x="2281605" y="64615"/>
                    <a:pt x="2286559" y="62440"/>
                    <a:pt x="2290430" y="58092"/>
                  </a:cubicBezTo>
                  <a:cubicBezTo>
                    <a:pt x="2294301" y="53743"/>
                    <a:pt x="2296237" y="47220"/>
                    <a:pt x="2296237" y="38523"/>
                  </a:cubicBezTo>
                  <a:cubicBezTo>
                    <a:pt x="2296237" y="29928"/>
                    <a:pt x="2294352" y="23516"/>
                    <a:pt x="2290583" y="19287"/>
                  </a:cubicBezTo>
                  <a:cubicBezTo>
                    <a:pt x="2286815" y="15058"/>
                    <a:pt x="2281810" y="12943"/>
                    <a:pt x="2275568" y="12943"/>
                  </a:cubicBezTo>
                  <a:close/>
                  <a:moveTo>
                    <a:pt x="1894568" y="12943"/>
                  </a:moveTo>
                  <a:cubicBezTo>
                    <a:pt x="1888327" y="12943"/>
                    <a:pt x="1883296" y="15084"/>
                    <a:pt x="1879476" y="19364"/>
                  </a:cubicBezTo>
                  <a:cubicBezTo>
                    <a:pt x="1875656" y="23644"/>
                    <a:pt x="1873746" y="30099"/>
                    <a:pt x="1873746" y="38728"/>
                  </a:cubicBezTo>
                  <a:cubicBezTo>
                    <a:pt x="1873746" y="47220"/>
                    <a:pt x="1875707" y="53658"/>
                    <a:pt x="1879630" y="58041"/>
                  </a:cubicBezTo>
                  <a:cubicBezTo>
                    <a:pt x="1883552" y="62423"/>
                    <a:pt x="1888531" y="64615"/>
                    <a:pt x="1894568" y="64615"/>
                  </a:cubicBezTo>
                  <a:cubicBezTo>
                    <a:pt x="1900605" y="64615"/>
                    <a:pt x="1905559" y="62440"/>
                    <a:pt x="1909430" y="58092"/>
                  </a:cubicBezTo>
                  <a:cubicBezTo>
                    <a:pt x="1913301" y="53743"/>
                    <a:pt x="1915237" y="47220"/>
                    <a:pt x="1915237" y="38523"/>
                  </a:cubicBezTo>
                  <a:cubicBezTo>
                    <a:pt x="1915237" y="29928"/>
                    <a:pt x="1913352" y="23516"/>
                    <a:pt x="1909584" y="19287"/>
                  </a:cubicBezTo>
                  <a:cubicBezTo>
                    <a:pt x="1905815" y="15058"/>
                    <a:pt x="1900810" y="12943"/>
                    <a:pt x="1894568" y="12943"/>
                  </a:cubicBezTo>
                  <a:close/>
                  <a:moveTo>
                    <a:pt x="522968" y="12943"/>
                  </a:moveTo>
                  <a:cubicBezTo>
                    <a:pt x="516727" y="12943"/>
                    <a:pt x="511696" y="15084"/>
                    <a:pt x="507876" y="19364"/>
                  </a:cubicBezTo>
                  <a:cubicBezTo>
                    <a:pt x="504056" y="23644"/>
                    <a:pt x="502146" y="30099"/>
                    <a:pt x="502146" y="38728"/>
                  </a:cubicBezTo>
                  <a:cubicBezTo>
                    <a:pt x="502146" y="47220"/>
                    <a:pt x="504107" y="53658"/>
                    <a:pt x="508029" y="58041"/>
                  </a:cubicBezTo>
                  <a:cubicBezTo>
                    <a:pt x="511952" y="62423"/>
                    <a:pt x="516931" y="64615"/>
                    <a:pt x="522968" y="64615"/>
                  </a:cubicBezTo>
                  <a:cubicBezTo>
                    <a:pt x="529005" y="64615"/>
                    <a:pt x="533959" y="62440"/>
                    <a:pt x="537830" y="58092"/>
                  </a:cubicBezTo>
                  <a:cubicBezTo>
                    <a:pt x="541701" y="53743"/>
                    <a:pt x="543637" y="47220"/>
                    <a:pt x="543637" y="38523"/>
                  </a:cubicBezTo>
                  <a:cubicBezTo>
                    <a:pt x="543637" y="29928"/>
                    <a:pt x="541752" y="23516"/>
                    <a:pt x="537983" y="19287"/>
                  </a:cubicBezTo>
                  <a:cubicBezTo>
                    <a:pt x="534215" y="15058"/>
                    <a:pt x="529210" y="12943"/>
                    <a:pt x="522968" y="12943"/>
                  </a:cubicBezTo>
                  <a:close/>
                  <a:moveTo>
                    <a:pt x="322943" y="12943"/>
                  </a:moveTo>
                  <a:cubicBezTo>
                    <a:pt x="316702" y="12943"/>
                    <a:pt x="311671" y="15084"/>
                    <a:pt x="307851" y="19364"/>
                  </a:cubicBezTo>
                  <a:cubicBezTo>
                    <a:pt x="304031" y="23644"/>
                    <a:pt x="302121" y="30099"/>
                    <a:pt x="302121" y="38728"/>
                  </a:cubicBezTo>
                  <a:cubicBezTo>
                    <a:pt x="302121" y="47220"/>
                    <a:pt x="304082" y="53658"/>
                    <a:pt x="308004" y="58041"/>
                  </a:cubicBezTo>
                  <a:cubicBezTo>
                    <a:pt x="311927" y="62423"/>
                    <a:pt x="316906" y="64615"/>
                    <a:pt x="322943" y="64615"/>
                  </a:cubicBezTo>
                  <a:cubicBezTo>
                    <a:pt x="328980" y="64615"/>
                    <a:pt x="333934" y="62440"/>
                    <a:pt x="337805" y="58092"/>
                  </a:cubicBezTo>
                  <a:cubicBezTo>
                    <a:pt x="341676" y="53743"/>
                    <a:pt x="343612" y="47220"/>
                    <a:pt x="343612" y="38523"/>
                  </a:cubicBezTo>
                  <a:cubicBezTo>
                    <a:pt x="343612" y="29928"/>
                    <a:pt x="341727" y="23516"/>
                    <a:pt x="337958" y="19287"/>
                  </a:cubicBezTo>
                  <a:cubicBezTo>
                    <a:pt x="334190" y="15058"/>
                    <a:pt x="329185" y="12943"/>
                    <a:pt x="322943" y="12943"/>
                  </a:cubicBezTo>
                  <a:close/>
                  <a:moveTo>
                    <a:pt x="246743" y="12943"/>
                  </a:moveTo>
                  <a:cubicBezTo>
                    <a:pt x="240502" y="12943"/>
                    <a:pt x="235471" y="15084"/>
                    <a:pt x="231651" y="19364"/>
                  </a:cubicBezTo>
                  <a:cubicBezTo>
                    <a:pt x="227831" y="23644"/>
                    <a:pt x="225921" y="30099"/>
                    <a:pt x="225921" y="38728"/>
                  </a:cubicBezTo>
                  <a:cubicBezTo>
                    <a:pt x="225921" y="47220"/>
                    <a:pt x="227882" y="53658"/>
                    <a:pt x="231804" y="58041"/>
                  </a:cubicBezTo>
                  <a:cubicBezTo>
                    <a:pt x="235727" y="62423"/>
                    <a:pt x="240706" y="64615"/>
                    <a:pt x="246743" y="64615"/>
                  </a:cubicBezTo>
                  <a:cubicBezTo>
                    <a:pt x="252780" y="64615"/>
                    <a:pt x="257734" y="62440"/>
                    <a:pt x="261605" y="58092"/>
                  </a:cubicBezTo>
                  <a:cubicBezTo>
                    <a:pt x="265476" y="53743"/>
                    <a:pt x="267412" y="47220"/>
                    <a:pt x="267412" y="38523"/>
                  </a:cubicBezTo>
                  <a:cubicBezTo>
                    <a:pt x="267412" y="29928"/>
                    <a:pt x="265527" y="23516"/>
                    <a:pt x="261758" y="19287"/>
                  </a:cubicBezTo>
                  <a:cubicBezTo>
                    <a:pt x="257990" y="15058"/>
                    <a:pt x="252984" y="12943"/>
                    <a:pt x="246743" y="12943"/>
                  </a:cubicBezTo>
                  <a:close/>
                  <a:moveTo>
                    <a:pt x="366196" y="1893"/>
                  </a:moveTo>
                  <a:lnTo>
                    <a:pt x="381340" y="1893"/>
                  </a:lnTo>
                  <a:lnTo>
                    <a:pt x="381340" y="63643"/>
                  </a:lnTo>
                  <a:lnTo>
                    <a:pt x="418993" y="63643"/>
                  </a:lnTo>
                  <a:lnTo>
                    <a:pt x="418993" y="76279"/>
                  </a:lnTo>
                  <a:lnTo>
                    <a:pt x="366196" y="76279"/>
                  </a:lnTo>
                  <a:close/>
                  <a:moveTo>
                    <a:pt x="2318565" y="1279"/>
                  </a:moveTo>
                  <a:lnTo>
                    <a:pt x="2333299" y="1279"/>
                  </a:lnTo>
                  <a:lnTo>
                    <a:pt x="2363995" y="51364"/>
                  </a:lnTo>
                  <a:lnTo>
                    <a:pt x="2363995" y="1279"/>
                  </a:lnTo>
                  <a:lnTo>
                    <a:pt x="2378064" y="1279"/>
                  </a:lnTo>
                  <a:lnTo>
                    <a:pt x="2378064" y="76279"/>
                  </a:lnTo>
                  <a:lnTo>
                    <a:pt x="2362870" y="76279"/>
                  </a:lnTo>
                  <a:lnTo>
                    <a:pt x="2332634" y="27370"/>
                  </a:lnTo>
                  <a:lnTo>
                    <a:pt x="2332634" y="76279"/>
                  </a:lnTo>
                  <a:lnTo>
                    <a:pt x="2318565" y="76279"/>
                  </a:lnTo>
                  <a:close/>
                  <a:moveTo>
                    <a:pt x="2213177" y="1279"/>
                  </a:moveTo>
                  <a:lnTo>
                    <a:pt x="2228320" y="1279"/>
                  </a:lnTo>
                  <a:lnTo>
                    <a:pt x="2228320" y="76279"/>
                  </a:lnTo>
                  <a:lnTo>
                    <a:pt x="2213177" y="76279"/>
                  </a:lnTo>
                  <a:close/>
                  <a:moveTo>
                    <a:pt x="2141590" y="1279"/>
                  </a:moveTo>
                  <a:lnTo>
                    <a:pt x="2201191" y="1279"/>
                  </a:lnTo>
                  <a:lnTo>
                    <a:pt x="2201191" y="13967"/>
                  </a:lnTo>
                  <a:lnTo>
                    <a:pt x="2178988" y="13967"/>
                  </a:lnTo>
                  <a:lnTo>
                    <a:pt x="2178988" y="76279"/>
                  </a:lnTo>
                  <a:lnTo>
                    <a:pt x="2163845" y="76279"/>
                  </a:lnTo>
                  <a:lnTo>
                    <a:pt x="2163845" y="13967"/>
                  </a:lnTo>
                  <a:lnTo>
                    <a:pt x="2141590" y="13967"/>
                  </a:lnTo>
                  <a:close/>
                  <a:moveTo>
                    <a:pt x="2092351" y="1279"/>
                  </a:moveTo>
                  <a:lnTo>
                    <a:pt x="2108364" y="1279"/>
                  </a:lnTo>
                  <a:lnTo>
                    <a:pt x="2138395" y="76279"/>
                  </a:lnTo>
                  <a:lnTo>
                    <a:pt x="2121922" y="76279"/>
                  </a:lnTo>
                  <a:lnTo>
                    <a:pt x="2115373" y="59243"/>
                  </a:lnTo>
                  <a:lnTo>
                    <a:pt x="2085394" y="59243"/>
                  </a:lnTo>
                  <a:lnTo>
                    <a:pt x="2079203" y="76279"/>
                  </a:lnTo>
                  <a:lnTo>
                    <a:pt x="2063139" y="76279"/>
                  </a:lnTo>
                  <a:close/>
                  <a:moveTo>
                    <a:pt x="1998715" y="1279"/>
                  </a:moveTo>
                  <a:lnTo>
                    <a:pt x="2058316" y="1279"/>
                  </a:lnTo>
                  <a:lnTo>
                    <a:pt x="2058316" y="13967"/>
                  </a:lnTo>
                  <a:lnTo>
                    <a:pt x="2036113" y="13967"/>
                  </a:lnTo>
                  <a:lnTo>
                    <a:pt x="2036113" y="76279"/>
                  </a:lnTo>
                  <a:lnTo>
                    <a:pt x="2020970" y="76279"/>
                  </a:lnTo>
                  <a:lnTo>
                    <a:pt x="2020970" y="13967"/>
                  </a:lnTo>
                  <a:lnTo>
                    <a:pt x="1998715" y="13967"/>
                  </a:lnTo>
                  <a:close/>
                  <a:moveTo>
                    <a:pt x="1937463" y="1279"/>
                  </a:moveTo>
                  <a:lnTo>
                    <a:pt x="1969336" y="1279"/>
                  </a:lnTo>
                  <a:cubicBezTo>
                    <a:pt x="1977351" y="1279"/>
                    <a:pt x="1983174" y="1953"/>
                    <a:pt x="1986807" y="3300"/>
                  </a:cubicBezTo>
                  <a:cubicBezTo>
                    <a:pt x="1990439" y="4647"/>
                    <a:pt x="1993347" y="7043"/>
                    <a:pt x="1995529" y="10488"/>
                  </a:cubicBezTo>
                  <a:cubicBezTo>
                    <a:pt x="1997712" y="13932"/>
                    <a:pt x="1998804" y="17872"/>
                    <a:pt x="1998804" y="22306"/>
                  </a:cubicBezTo>
                  <a:cubicBezTo>
                    <a:pt x="1998804" y="27933"/>
                    <a:pt x="1997149" y="32580"/>
                    <a:pt x="1993841" y="36247"/>
                  </a:cubicBezTo>
                  <a:cubicBezTo>
                    <a:pt x="1990533" y="39913"/>
                    <a:pt x="1985587" y="42224"/>
                    <a:pt x="1979005" y="43179"/>
                  </a:cubicBezTo>
                  <a:cubicBezTo>
                    <a:pt x="1982279" y="45089"/>
                    <a:pt x="1984982" y="47186"/>
                    <a:pt x="1987114" y="49471"/>
                  </a:cubicBezTo>
                  <a:cubicBezTo>
                    <a:pt x="1989245" y="51756"/>
                    <a:pt x="1992119" y="55815"/>
                    <a:pt x="1995734" y="61647"/>
                  </a:cubicBezTo>
                  <a:lnTo>
                    <a:pt x="2004892" y="76279"/>
                  </a:lnTo>
                  <a:lnTo>
                    <a:pt x="1986781" y="76279"/>
                  </a:lnTo>
                  <a:lnTo>
                    <a:pt x="1975833" y="59959"/>
                  </a:lnTo>
                  <a:cubicBezTo>
                    <a:pt x="1971945" y="54127"/>
                    <a:pt x="1969285" y="50452"/>
                    <a:pt x="1967852" y="48934"/>
                  </a:cubicBezTo>
                  <a:cubicBezTo>
                    <a:pt x="1966420" y="47416"/>
                    <a:pt x="1964902" y="46376"/>
                    <a:pt x="1963299" y="45813"/>
                  </a:cubicBezTo>
                  <a:cubicBezTo>
                    <a:pt x="1961696" y="45251"/>
                    <a:pt x="1959155" y="44969"/>
                    <a:pt x="1955676" y="44969"/>
                  </a:cubicBezTo>
                  <a:lnTo>
                    <a:pt x="1952606" y="44969"/>
                  </a:lnTo>
                  <a:lnTo>
                    <a:pt x="1952606" y="76279"/>
                  </a:lnTo>
                  <a:lnTo>
                    <a:pt x="1937463" y="76279"/>
                  </a:lnTo>
                  <a:close/>
                  <a:moveTo>
                    <a:pt x="1785012" y="1279"/>
                  </a:moveTo>
                  <a:lnTo>
                    <a:pt x="1809313" y="1279"/>
                  </a:lnTo>
                  <a:cubicBezTo>
                    <a:pt x="1818522" y="1279"/>
                    <a:pt x="1824524" y="1654"/>
                    <a:pt x="1827321" y="2404"/>
                  </a:cubicBezTo>
                  <a:cubicBezTo>
                    <a:pt x="1831618" y="3530"/>
                    <a:pt x="1835217" y="5977"/>
                    <a:pt x="1838116" y="9746"/>
                  </a:cubicBezTo>
                  <a:cubicBezTo>
                    <a:pt x="1841015" y="13515"/>
                    <a:pt x="1842464" y="18383"/>
                    <a:pt x="1842464" y="24352"/>
                  </a:cubicBezTo>
                  <a:cubicBezTo>
                    <a:pt x="1842464" y="28956"/>
                    <a:pt x="1841629" y="32827"/>
                    <a:pt x="1839958" y="35965"/>
                  </a:cubicBezTo>
                  <a:cubicBezTo>
                    <a:pt x="1838286" y="39103"/>
                    <a:pt x="1836163" y="41567"/>
                    <a:pt x="1833588" y="43358"/>
                  </a:cubicBezTo>
                  <a:cubicBezTo>
                    <a:pt x="1831013" y="45148"/>
                    <a:pt x="1828395" y="46334"/>
                    <a:pt x="1825735" y="46913"/>
                  </a:cubicBezTo>
                  <a:cubicBezTo>
                    <a:pt x="1822120" y="47630"/>
                    <a:pt x="1816885" y="47988"/>
                    <a:pt x="1810029" y="47988"/>
                  </a:cubicBezTo>
                  <a:lnTo>
                    <a:pt x="1800155" y="47988"/>
                  </a:lnTo>
                  <a:lnTo>
                    <a:pt x="1800155" y="76279"/>
                  </a:lnTo>
                  <a:lnTo>
                    <a:pt x="1785012" y="76279"/>
                  </a:lnTo>
                  <a:close/>
                  <a:moveTo>
                    <a:pt x="1651816" y="1279"/>
                  </a:moveTo>
                  <a:lnTo>
                    <a:pt x="1666549" y="1279"/>
                  </a:lnTo>
                  <a:lnTo>
                    <a:pt x="1697245" y="51364"/>
                  </a:lnTo>
                  <a:lnTo>
                    <a:pt x="1697245" y="1279"/>
                  </a:lnTo>
                  <a:lnTo>
                    <a:pt x="1711314" y="1279"/>
                  </a:lnTo>
                  <a:lnTo>
                    <a:pt x="1711314" y="76279"/>
                  </a:lnTo>
                  <a:lnTo>
                    <a:pt x="1696120" y="76279"/>
                  </a:lnTo>
                  <a:lnTo>
                    <a:pt x="1665884" y="27370"/>
                  </a:lnTo>
                  <a:lnTo>
                    <a:pt x="1665884" y="76279"/>
                  </a:lnTo>
                  <a:lnTo>
                    <a:pt x="1651816" y="76279"/>
                  </a:lnTo>
                  <a:close/>
                  <a:moveTo>
                    <a:pt x="1508838" y="1279"/>
                  </a:moveTo>
                  <a:lnTo>
                    <a:pt x="1540711" y="1279"/>
                  </a:lnTo>
                  <a:cubicBezTo>
                    <a:pt x="1548726" y="1279"/>
                    <a:pt x="1554549" y="1953"/>
                    <a:pt x="1558182" y="3300"/>
                  </a:cubicBezTo>
                  <a:cubicBezTo>
                    <a:pt x="1561814" y="4647"/>
                    <a:pt x="1564722" y="7043"/>
                    <a:pt x="1566904" y="10488"/>
                  </a:cubicBezTo>
                  <a:cubicBezTo>
                    <a:pt x="1569087" y="13932"/>
                    <a:pt x="1570179" y="17872"/>
                    <a:pt x="1570179" y="22306"/>
                  </a:cubicBezTo>
                  <a:cubicBezTo>
                    <a:pt x="1570179" y="27933"/>
                    <a:pt x="1568524" y="32580"/>
                    <a:pt x="1565216" y="36247"/>
                  </a:cubicBezTo>
                  <a:cubicBezTo>
                    <a:pt x="1561908" y="39913"/>
                    <a:pt x="1556962" y="42224"/>
                    <a:pt x="1550380" y="43179"/>
                  </a:cubicBezTo>
                  <a:cubicBezTo>
                    <a:pt x="1553654" y="45089"/>
                    <a:pt x="1556357" y="47186"/>
                    <a:pt x="1558489" y="49471"/>
                  </a:cubicBezTo>
                  <a:cubicBezTo>
                    <a:pt x="1560620" y="51756"/>
                    <a:pt x="1563494" y="55815"/>
                    <a:pt x="1567109" y="61647"/>
                  </a:cubicBezTo>
                  <a:lnTo>
                    <a:pt x="1571072" y="67979"/>
                  </a:lnTo>
                  <a:lnTo>
                    <a:pt x="1597051" y="1279"/>
                  </a:lnTo>
                  <a:lnTo>
                    <a:pt x="1613064" y="1279"/>
                  </a:lnTo>
                  <a:lnTo>
                    <a:pt x="1643095" y="76279"/>
                  </a:lnTo>
                  <a:lnTo>
                    <a:pt x="1626622" y="76279"/>
                  </a:lnTo>
                  <a:lnTo>
                    <a:pt x="1620073" y="59243"/>
                  </a:lnTo>
                  <a:lnTo>
                    <a:pt x="1590094" y="59243"/>
                  </a:lnTo>
                  <a:lnTo>
                    <a:pt x="1583903" y="76279"/>
                  </a:lnTo>
                  <a:lnTo>
                    <a:pt x="1576267" y="76279"/>
                  </a:lnTo>
                  <a:lnTo>
                    <a:pt x="1567839" y="76279"/>
                  </a:lnTo>
                  <a:lnTo>
                    <a:pt x="1558156" y="76279"/>
                  </a:lnTo>
                  <a:lnTo>
                    <a:pt x="1547208" y="59959"/>
                  </a:lnTo>
                  <a:cubicBezTo>
                    <a:pt x="1543320" y="54127"/>
                    <a:pt x="1540660" y="50452"/>
                    <a:pt x="1539227" y="48934"/>
                  </a:cubicBezTo>
                  <a:cubicBezTo>
                    <a:pt x="1537795" y="47416"/>
                    <a:pt x="1536277" y="46376"/>
                    <a:pt x="1534674" y="45813"/>
                  </a:cubicBezTo>
                  <a:cubicBezTo>
                    <a:pt x="1533071" y="45251"/>
                    <a:pt x="1530530" y="44969"/>
                    <a:pt x="1527051" y="44969"/>
                  </a:cubicBezTo>
                  <a:lnTo>
                    <a:pt x="1523981" y="44969"/>
                  </a:lnTo>
                  <a:lnTo>
                    <a:pt x="1523981" y="76279"/>
                  </a:lnTo>
                  <a:lnTo>
                    <a:pt x="1508838" y="76279"/>
                  </a:lnTo>
                  <a:close/>
                  <a:moveTo>
                    <a:pt x="1427215" y="1279"/>
                  </a:moveTo>
                  <a:lnTo>
                    <a:pt x="1486816" y="1279"/>
                  </a:lnTo>
                  <a:lnTo>
                    <a:pt x="1486816" y="13967"/>
                  </a:lnTo>
                  <a:lnTo>
                    <a:pt x="1464613" y="13967"/>
                  </a:lnTo>
                  <a:lnTo>
                    <a:pt x="1464613" y="76279"/>
                  </a:lnTo>
                  <a:lnTo>
                    <a:pt x="1449470" y="76279"/>
                  </a:lnTo>
                  <a:lnTo>
                    <a:pt x="1449470" y="13967"/>
                  </a:lnTo>
                  <a:lnTo>
                    <a:pt x="1427215" y="13967"/>
                  </a:lnTo>
                  <a:close/>
                  <a:moveTo>
                    <a:pt x="1318236" y="1279"/>
                  </a:moveTo>
                  <a:lnTo>
                    <a:pt x="1345913" y="1279"/>
                  </a:lnTo>
                  <a:cubicBezTo>
                    <a:pt x="1352155" y="1279"/>
                    <a:pt x="1356913" y="1756"/>
                    <a:pt x="1360187" y="2711"/>
                  </a:cubicBezTo>
                  <a:cubicBezTo>
                    <a:pt x="1364587" y="4007"/>
                    <a:pt x="1368355" y="6310"/>
                    <a:pt x="1371493" y="9618"/>
                  </a:cubicBezTo>
                  <a:cubicBezTo>
                    <a:pt x="1374631" y="12926"/>
                    <a:pt x="1377018" y="16976"/>
                    <a:pt x="1378655" y="21768"/>
                  </a:cubicBezTo>
                  <a:cubicBezTo>
                    <a:pt x="1380293" y="26560"/>
                    <a:pt x="1381111" y="32469"/>
                    <a:pt x="1381111" y="39495"/>
                  </a:cubicBezTo>
                  <a:cubicBezTo>
                    <a:pt x="1381111" y="45668"/>
                    <a:pt x="1380344" y="50989"/>
                    <a:pt x="1378809" y="55457"/>
                  </a:cubicBezTo>
                  <a:cubicBezTo>
                    <a:pt x="1376933" y="60914"/>
                    <a:pt x="1374256" y="65331"/>
                    <a:pt x="1370777" y="68707"/>
                  </a:cubicBezTo>
                  <a:cubicBezTo>
                    <a:pt x="1368151" y="71265"/>
                    <a:pt x="1364604" y="73261"/>
                    <a:pt x="1360136" y="74693"/>
                  </a:cubicBezTo>
                  <a:cubicBezTo>
                    <a:pt x="1356793" y="75750"/>
                    <a:pt x="1352325" y="76279"/>
                    <a:pt x="1346732" y="76279"/>
                  </a:cubicBezTo>
                  <a:lnTo>
                    <a:pt x="1318236" y="76279"/>
                  </a:lnTo>
                  <a:close/>
                  <a:moveTo>
                    <a:pt x="1242241" y="1279"/>
                  </a:moveTo>
                  <a:lnTo>
                    <a:pt x="1256974" y="1279"/>
                  </a:lnTo>
                  <a:lnTo>
                    <a:pt x="1287670" y="51364"/>
                  </a:lnTo>
                  <a:lnTo>
                    <a:pt x="1287670" y="1279"/>
                  </a:lnTo>
                  <a:lnTo>
                    <a:pt x="1301739" y="1279"/>
                  </a:lnTo>
                  <a:lnTo>
                    <a:pt x="1301739" y="76279"/>
                  </a:lnTo>
                  <a:lnTo>
                    <a:pt x="1286545" y="76279"/>
                  </a:lnTo>
                  <a:lnTo>
                    <a:pt x="1256309" y="27370"/>
                  </a:lnTo>
                  <a:lnTo>
                    <a:pt x="1256309" y="76279"/>
                  </a:lnTo>
                  <a:lnTo>
                    <a:pt x="1242241" y="76279"/>
                  </a:lnTo>
                  <a:close/>
                  <a:moveTo>
                    <a:pt x="1187476" y="1279"/>
                  </a:moveTo>
                  <a:lnTo>
                    <a:pt x="1203489" y="1279"/>
                  </a:lnTo>
                  <a:lnTo>
                    <a:pt x="1233520" y="76279"/>
                  </a:lnTo>
                  <a:lnTo>
                    <a:pt x="1217047" y="76279"/>
                  </a:lnTo>
                  <a:lnTo>
                    <a:pt x="1210498" y="59243"/>
                  </a:lnTo>
                  <a:lnTo>
                    <a:pt x="1180519" y="59243"/>
                  </a:lnTo>
                  <a:lnTo>
                    <a:pt x="1174328" y="76279"/>
                  </a:lnTo>
                  <a:lnTo>
                    <a:pt x="1158264" y="76279"/>
                  </a:lnTo>
                  <a:close/>
                  <a:moveTo>
                    <a:pt x="1013027" y="1279"/>
                  </a:moveTo>
                  <a:lnTo>
                    <a:pt x="1028170" y="1279"/>
                  </a:lnTo>
                  <a:lnTo>
                    <a:pt x="1028170" y="76279"/>
                  </a:lnTo>
                  <a:lnTo>
                    <a:pt x="1013027" y="76279"/>
                  </a:lnTo>
                  <a:close/>
                  <a:moveTo>
                    <a:pt x="956439" y="1279"/>
                  </a:moveTo>
                  <a:lnTo>
                    <a:pt x="1007855" y="1279"/>
                  </a:lnTo>
                  <a:lnTo>
                    <a:pt x="1007855" y="13967"/>
                  </a:lnTo>
                  <a:lnTo>
                    <a:pt x="971583" y="13967"/>
                  </a:lnTo>
                  <a:lnTo>
                    <a:pt x="971583" y="31719"/>
                  </a:lnTo>
                  <a:lnTo>
                    <a:pt x="1002892" y="31719"/>
                  </a:lnTo>
                  <a:lnTo>
                    <a:pt x="1002892" y="44407"/>
                  </a:lnTo>
                  <a:lnTo>
                    <a:pt x="971583" y="44407"/>
                  </a:lnTo>
                  <a:lnTo>
                    <a:pt x="971583" y="76279"/>
                  </a:lnTo>
                  <a:lnTo>
                    <a:pt x="956439" y="76279"/>
                  </a:lnTo>
                  <a:close/>
                  <a:moveTo>
                    <a:pt x="889764" y="1279"/>
                  </a:moveTo>
                  <a:lnTo>
                    <a:pt x="941180" y="1279"/>
                  </a:lnTo>
                  <a:lnTo>
                    <a:pt x="941180" y="13967"/>
                  </a:lnTo>
                  <a:lnTo>
                    <a:pt x="904908" y="13967"/>
                  </a:lnTo>
                  <a:lnTo>
                    <a:pt x="904908" y="31719"/>
                  </a:lnTo>
                  <a:lnTo>
                    <a:pt x="936217" y="31719"/>
                  </a:lnTo>
                  <a:lnTo>
                    <a:pt x="936217" y="44407"/>
                  </a:lnTo>
                  <a:lnTo>
                    <a:pt x="904908" y="44407"/>
                  </a:lnTo>
                  <a:lnTo>
                    <a:pt x="904908" y="76279"/>
                  </a:lnTo>
                  <a:lnTo>
                    <a:pt x="889764" y="76279"/>
                  </a:lnTo>
                  <a:close/>
                  <a:moveTo>
                    <a:pt x="746838" y="1279"/>
                  </a:moveTo>
                  <a:lnTo>
                    <a:pt x="778711" y="1279"/>
                  </a:lnTo>
                  <a:cubicBezTo>
                    <a:pt x="786726" y="1279"/>
                    <a:pt x="792549" y="1953"/>
                    <a:pt x="796182" y="3300"/>
                  </a:cubicBezTo>
                  <a:cubicBezTo>
                    <a:pt x="799814" y="4647"/>
                    <a:pt x="802722" y="7043"/>
                    <a:pt x="804904" y="10488"/>
                  </a:cubicBezTo>
                  <a:cubicBezTo>
                    <a:pt x="807087" y="13932"/>
                    <a:pt x="808179" y="17872"/>
                    <a:pt x="808179" y="22306"/>
                  </a:cubicBezTo>
                  <a:cubicBezTo>
                    <a:pt x="808179" y="27933"/>
                    <a:pt x="806524" y="32580"/>
                    <a:pt x="803216" y="36247"/>
                  </a:cubicBezTo>
                  <a:cubicBezTo>
                    <a:pt x="799908" y="39913"/>
                    <a:pt x="794962" y="42224"/>
                    <a:pt x="788380" y="43179"/>
                  </a:cubicBezTo>
                  <a:cubicBezTo>
                    <a:pt x="791654" y="45089"/>
                    <a:pt x="794357" y="47186"/>
                    <a:pt x="796489" y="49471"/>
                  </a:cubicBezTo>
                  <a:cubicBezTo>
                    <a:pt x="798620" y="51756"/>
                    <a:pt x="801494" y="55815"/>
                    <a:pt x="805109" y="61647"/>
                  </a:cubicBezTo>
                  <a:lnTo>
                    <a:pt x="809072" y="67979"/>
                  </a:lnTo>
                  <a:lnTo>
                    <a:pt x="835051" y="1279"/>
                  </a:lnTo>
                  <a:lnTo>
                    <a:pt x="851064" y="1279"/>
                  </a:lnTo>
                  <a:lnTo>
                    <a:pt x="881095" y="76279"/>
                  </a:lnTo>
                  <a:lnTo>
                    <a:pt x="864622" y="76279"/>
                  </a:lnTo>
                  <a:lnTo>
                    <a:pt x="858073" y="59243"/>
                  </a:lnTo>
                  <a:lnTo>
                    <a:pt x="828094" y="59243"/>
                  </a:lnTo>
                  <a:lnTo>
                    <a:pt x="821903" y="76279"/>
                  </a:lnTo>
                  <a:lnTo>
                    <a:pt x="814267" y="76279"/>
                  </a:lnTo>
                  <a:lnTo>
                    <a:pt x="805839" y="76279"/>
                  </a:lnTo>
                  <a:lnTo>
                    <a:pt x="796156" y="76279"/>
                  </a:lnTo>
                  <a:lnTo>
                    <a:pt x="785208" y="59959"/>
                  </a:lnTo>
                  <a:cubicBezTo>
                    <a:pt x="781320" y="54127"/>
                    <a:pt x="778659" y="50452"/>
                    <a:pt x="777227" y="48934"/>
                  </a:cubicBezTo>
                  <a:cubicBezTo>
                    <a:pt x="775795" y="47416"/>
                    <a:pt x="774277" y="46376"/>
                    <a:pt x="772674" y="45813"/>
                  </a:cubicBezTo>
                  <a:cubicBezTo>
                    <a:pt x="771071" y="45251"/>
                    <a:pt x="768530" y="44969"/>
                    <a:pt x="765051" y="44969"/>
                  </a:cubicBezTo>
                  <a:lnTo>
                    <a:pt x="761981" y="44969"/>
                  </a:lnTo>
                  <a:lnTo>
                    <a:pt x="761981" y="76279"/>
                  </a:lnTo>
                  <a:lnTo>
                    <a:pt x="746838" y="76279"/>
                  </a:lnTo>
                  <a:close/>
                  <a:moveTo>
                    <a:pt x="674740" y="1279"/>
                  </a:moveTo>
                  <a:lnTo>
                    <a:pt x="734341" y="1279"/>
                  </a:lnTo>
                  <a:lnTo>
                    <a:pt x="734341" y="13967"/>
                  </a:lnTo>
                  <a:lnTo>
                    <a:pt x="712138" y="13967"/>
                  </a:lnTo>
                  <a:lnTo>
                    <a:pt x="712138" y="76279"/>
                  </a:lnTo>
                  <a:lnTo>
                    <a:pt x="696995" y="76279"/>
                  </a:lnTo>
                  <a:lnTo>
                    <a:pt x="696995" y="13967"/>
                  </a:lnTo>
                  <a:lnTo>
                    <a:pt x="674740" y="13967"/>
                  </a:lnTo>
                  <a:close/>
                  <a:moveTo>
                    <a:pt x="565914" y="1279"/>
                  </a:moveTo>
                  <a:lnTo>
                    <a:pt x="617330" y="1279"/>
                  </a:lnTo>
                  <a:lnTo>
                    <a:pt x="617330" y="13967"/>
                  </a:lnTo>
                  <a:lnTo>
                    <a:pt x="581058" y="13967"/>
                  </a:lnTo>
                  <a:lnTo>
                    <a:pt x="581058" y="31719"/>
                  </a:lnTo>
                  <a:lnTo>
                    <a:pt x="612367" y="31719"/>
                  </a:lnTo>
                  <a:lnTo>
                    <a:pt x="612367" y="44407"/>
                  </a:lnTo>
                  <a:lnTo>
                    <a:pt x="581058" y="44407"/>
                  </a:lnTo>
                  <a:lnTo>
                    <a:pt x="581058" y="76279"/>
                  </a:lnTo>
                  <a:lnTo>
                    <a:pt x="565914" y="76279"/>
                  </a:lnTo>
                  <a:close/>
                  <a:moveTo>
                    <a:pt x="146763" y="1279"/>
                  </a:moveTo>
                  <a:lnTo>
                    <a:pt x="161906" y="1279"/>
                  </a:lnTo>
                  <a:lnTo>
                    <a:pt x="161906" y="30798"/>
                  </a:lnTo>
                  <a:lnTo>
                    <a:pt x="191579" y="30798"/>
                  </a:lnTo>
                  <a:lnTo>
                    <a:pt x="191579" y="1279"/>
                  </a:lnTo>
                  <a:lnTo>
                    <a:pt x="206722" y="1279"/>
                  </a:lnTo>
                  <a:lnTo>
                    <a:pt x="206722" y="76279"/>
                  </a:lnTo>
                  <a:lnTo>
                    <a:pt x="191579" y="76279"/>
                  </a:lnTo>
                  <a:lnTo>
                    <a:pt x="191579" y="43486"/>
                  </a:lnTo>
                  <a:lnTo>
                    <a:pt x="161906" y="43486"/>
                  </a:lnTo>
                  <a:lnTo>
                    <a:pt x="161906" y="76279"/>
                  </a:lnTo>
                  <a:lnTo>
                    <a:pt x="146763" y="76279"/>
                  </a:lnTo>
                  <a:close/>
                  <a:moveTo>
                    <a:pt x="2275415" y="0"/>
                  </a:moveTo>
                  <a:cubicBezTo>
                    <a:pt x="2286465" y="0"/>
                    <a:pt x="2295307" y="3428"/>
                    <a:pt x="2301941" y="10283"/>
                  </a:cubicBezTo>
                  <a:cubicBezTo>
                    <a:pt x="2308574" y="17138"/>
                    <a:pt x="2311891" y="26671"/>
                    <a:pt x="2311891" y="38881"/>
                  </a:cubicBezTo>
                  <a:cubicBezTo>
                    <a:pt x="2311891" y="50989"/>
                    <a:pt x="2308600" y="60462"/>
                    <a:pt x="2302018" y="67300"/>
                  </a:cubicBezTo>
                  <a:cubicBezTo>
                    <a:pt x="2295435" y="74139"/>
                    <a:pt x="2286636" y="77558"/>
                    <a:pt x="2275619" y="77558"/>
                  </a:cubicBezTo>
                  <a:cubicBezTo>
                    <a:pt x="2264466" y="77558"/>
                    <a:pt x="2255599" y="74156"/>
                    <a:pt x="2249016" y="67352"/>
                  </a:cubicBezTo>
                  <a:cubicBezTo>
                    <a:pt x="2242434" y="60547"/>
                    <a:pt x="2239142" y="51177"/>
                    <a:pt x="2239142" y="39239"/>
                  </a:cubicBezTo>
                  <a:cubicBezTo>
                    <a:pt x="2239142" y="31600"/>
                    <a:pt x="2240285" y="25188"/>
                    <a:pt x="2242570" y="20003"/>
                  </a:cubicBezTo>
                  <a:cubicBezTo>
                    <a:pt x="2244275" y="16183"/>
                    <a:pt x="2246603" y="12756"/>
                    <a:pt x="2249553" y="9720"/>
                  </a:cubicBezTo>
                  <a:cubicBezTo>
                    <a:pt x="2252503" y="6685"/>
                    <a:pt x="2255735" y="4434"/>
                    <a:pt x="2259248" y="2967"/>
                  </a:cubicBezTo>
                  <a:cubicBezTo>
                    <a:pt x="2263921" y="989"/>
                    <a:pt x="2269309" y="0"/>
                    <a:pt x="2275415" y="0"/>
                  </a:cubicBezTo>
                  <a:close/>
                  <a:moveTo>
                    <a:pt x="1894415" y="0"/>
                  </a:moveTo>
                  <a:cubicBezTo>
                    <a:pt x="1905465" y="0"/>
                    <a:pt x="1914307" y="3428"/>
                    <a:pt x="1920941" y="10283"/>
                  </a:cubicBezTo>
                  <a:cubicBezTo>
                    <a:pt x="1927575" y="17138"/>
                    <a:pt x="1930892" y="26671"/>
                    <a:pt x="1930892" y="38881"/>
                  </a:cubicBezTo>
                  <a:cubicBezTo>
                    <a:pt x="1930892" y="50989"/>
                    <a:pt x="1927600" y="60462"/>
                    <a:pt x="1921018" y="67300"/>
                  </a:cubicBezTo>
                  <a:cubicBezTo>
                    <a:pt x="1914435" y="74139"/>
                    <a:pt x="1905636" y="77558"/>
                    <a:pt x="1894619" y="77558"/>
                  </a:cubicBezTo>
                  <a:cubicBezTo>
                    <a:pt x="1883466" y="77558"/>
                    <a:pt x="1874599" y="74156"/>
                    <a:pt x="1868016" y="67352"/>
                  </a:cubicBezTo>
                  <a:cubicBezTo>
                    <a:pt x="1861434" y="60547"/>
                    <a:pt x="1858142" y="51177"/>
                    <a:pt x="1858142" y="39239"/>
                  </a:cubicBezTo>
                  <a:cubicBezTo>
                    <a:pt x="1858142" y="31600"/>
                    <a:pt x="1859285" y="25188"/>
                    <a:pt x="1861570" y="20003"/>
                  </a:cubicBezTo>
                  <a:cubicBezTo>
                    <a:pt x="1863275" y="16183"/>
                    <a:pt x="1865603" y="12756"/>
                    <a:pt x="1868553" y="9720"/>
                  </a:cubicBezTo>
                  <a:cubicBezTo>
                    <a:pt x="1871504" y="6685"/>
                    <a:pt x="1874735" y="4434"/>
                    <a:pt x="1878248" y="2967"/>
                  </a:cubicBezTo>
                  <a:cubicBezTo>
                    <a:pt x="1882921" y="989"/>
                    <a:pt x="1888310" y="0"/>
                    <a:pt x="1894415" y="0"/>
                  </a:cubicBezTo>
                  <a:close/>
                  <a:moveTo>
                    <a:pt x="1744582" y="0"/>
                  </a:moveTo>
                  <a:cubicBezTo>
                    <a:pt x="1753995" y="0"/>
                    <a:pt x="1761081" y="2063"/>
                    <a:pt x="1765839" y="6190"/>
                  </a:cubicBezTo>
                  <a:cubicBezTo>
                    <a:pt x="1770597" y="10317"/>
                    <a:pt x="1773095" y="15825"/>
                    <a:pt x="1773334" y="22715"/>
                  </a:cubicBezTo>
                  <a:lnTo>
                    <a:pt x="1758190" y="23380"/>
                  </a:lnTo>
                  <a:cubicBezTo>
                    <a:pt x="1757542" y="19526"/>
                    <a:pt x="1756152" y="16755"/>
                    <a:pt x="1754021" y="15066"/>
                  </a:cubicBezTo>
                  <a:cubicBezTo>
                    <a:pt x="1751889" y="13378"/>
                    <a:pt x="1748692" y="12534"/>
                    <a:pt x="1744428" y="12534"/>
                  </a:cubicBezTo>
                  <a:cubicBezTo>
                    <a:pt x="1740029" y="12534"/>
                    <a:pt x="1736584" y="13438"/>
                    <a:pt x="1734094" y="15246"/>
                  </a:cubicBezTo>
                  <a:cubicBezTo>
                    <a:pt x="1732491" y="16405"/>
                    <a:pt x="1731690" y="17957"/>
                    <a:pt x="1731690" y="19901"/>
                  </a:cubicBezTo>
                  <a:cubicBezTo>
                    <a:pt x="1731690" y="21675"/>
                    <a:pt x="1732440" y="23192"/>
                    <a:pt x="1733941" y="24454"/>
                  </a:cubicBezTo>
                  <a:cubicBezTo>
                    <a:pt x="1735851" y="26057"/>
                    <a:pt x="1740489" y="27728"/>
                    <a:pt x="1747856" y="29468"/>
                  </a:cubicBezTo>
                  <a:cubicBezTo>
                    <a:pt x="1755223" y="31207"/>
                    <a:pt x="1760672" y="33006"/>
                    <a:pt x="1764202" y="34865"/>
                  </a:cubicBezTo>
                  <a:cubicBezTo>
                    <a:pt x="1767732" y="36724"/>
                    <a:pt x="1770494" y="39265"/>
                    <a:pt x="1772490" y="42488"/>
                  </a:cubicBezTo>
                  <a:cubicBezTo>
                    <a:pt x="1774485" y="45711"/>
                    <a:pt x="1775482" y="49693"/>
                    <a:pt x="1775482" y="54434"/>
                  </a:cubicBezTo>
                  <a:cubicBezTo>
                    <a:pt x="1775482" y="58731"/>
                    <a:pt x="1774289" y="62756"/>
                    <a:pt x="1771901" y="66508"/>
                  </a:cubicBezTo>
                  <a:cubicBezTo>
                    <a:pt x="1769514" y="70259"/>
                    <a:pt x="1766137" y="73047"/>
                    <a:pt x="1761772" y="74872"/>
                  </a:cubicBezTo>
                  <a:cubicBezTo>
                    <a:pt x="1757406" y="76697"/>
                    <a:pt x="1751966" y="77609"/>
                    <a:pt x="1745452" y="77609"/>
                  </a:cubicBezTo>
                  <a:cubicBezTo>
                    <a:pt x="1735970" y="77609"/>
                    <a:pt x="1728688" y="75418"/>
                    <a:pt x="1723606" y="71035"/>
                  </a:cubicBezTo>
                  <a:cubicBezTo>
                    <a:pt x="1718525" y="66652"/>
                    <a:pt x="1715489" y="60266"/>
                    <a:pt x="1714500" y="51876"/>
                  </a:cubicBezTo>
                  <a:lnTo>
                    <a:pt x="1729234" y="50443"/>
                  </a:lnTo>
                  <a:cubicBezTo>
                    <a:pt x="1730121" y="55389"/>
                    <a:pt x="1731920" y="59021"/>
                    <a:pt x="1734631" y="61340"/>
                  </a:cubicBezTo>
                  <a:cubicBezTo>
                    <a:pt x="1737343" y="63660"/>
                    <a:pt x="1741001" y="64819"/>
                    <a:pt x="1745605" y="64819"/>
                  </a:cubicBezTo>
                  <a:cubicBezTo>
                    <a:pt x="1750482" y="64819"/>
                    <a:pt x="1754157" y="63788"/>
                    <a:pt x="1756630" y="61724"/>
                  </a:cubicBezTo>
                  <a:cubicBezTo>
                    <a:pt x="1759103" y="59661"/>
                    <a:pt x="1760339" y="57248"/>
                    <a:pt x="1760339" y="54485"/>
                  </a:cubicBezTo>
                  <a:cubicBezTo>
                    <a:pt x="1760339" y="52711"/>
                    <a:pt x="1759819" y="51202"/>
                    <a:pt x="1758779" y="49957"/>
                  </a:cubicBezTo>
                  <a:cubicBezTo>
                    <a:pt x="1757738" y="48712"/>
                    <a:pt x="1755922" y="47630"/>
                    <a:pt x="1753330" y="46709"/>
                  </a:cubicBezTo>
                  <a:cubicBezTo>
                    <a:pt x="1751557" y="46095"/>
                    <a:pt x="1747515" y="45003"/>
                    <a:pt x="1741205" y="43435"/>
                  </a:cubicBezTo>
                  <a:cubicBezTo>
                    <a:pt x="1733088" y="41422"/>
                    <a:pt x="1727392" y="38950"/>
                    <a:pt x="1724118" y="36016"/>
                  </a:cubicBezTo>
                  <a:cubicBezTo>
                    <a:pt x="1719514" y="31889"/>
                    <a:pt x="1717212" y="26859"/>
                    <a:pt x="1717212" y="20924"/>
                  </a:cubicBezTo>
                  <a:cubicBezTo>
                    <a:pt x="1717212" y="17104"/>
                    <a:pt x="1718294" y="13532"/>
                    <a:pt x="1720460" y="10206"/>
                  </a:cubicBezTo>
                  <a:cubicBezTo>
                    <a:pt x="1722626" y="6881"/>
                    <a:pt x="1725747" y="4349"/>
                    <a:pt x="1729822" y="2609"/>
                  </a:cubicBezTo>
                  <a:cubicBezTo>
                    <a:pt x="1733898" y="870"/>
                    <a:pt x="1738818" y="0"/>
                    <a:pt x="1744582" y="0"/>
                  </a:cubicBezTo>
                  <a:close/>
                  <a:moveTo>
                    <a:pt x="1074497" y="0"/>
                  </a:moveTo>
                  <a:cubicBezTo>
                    <a:pt x="1083672" y="0"/>
                    <a:pt x="1091124" y="2711"/>
                    <a:pt x="1096854" y="8134"/>
                  </a:cubicBezTo>
                  <a:cubicBezTo>
                    <a:pt x="1100265" y="11340"/>
                    <a:pt x="1102823" y="15945"/>
                    <a:pt x="1104528" y="21947"/>
                  </a:cubicBezTo>
                  <a:lnTo>
                    <a:pt x="1089538" y="25529"/>
                  </a:lnTo>
                  <a:cubicBezTo>
                    <a:pt x="1088651" y="21640"/>
                    <a:pt x="1086801" y="18571"/>
                    <a:pt x="1083987" y="16320"/>
                  </a:cubicBezTo>
                  <a:cubicBezTo>
                    <a:pt x="1081174" y="14069"/>
                    <a:pt x="1077754" y="12943"/>
                    <a:pt x="1073730" y="12943"/>
                  </a:cubicBezTo>
                  <a:cubicBezTo>
                    <a:pt x="1068170" y="12943"/>
                    <a:pt x="1063660" y="14939"/>
                    <a:pt x="1060198" y="18929"/>
                  </a:cubicBezTo>
                  <a:cubicBezTo>
                    <a:pt x="1056736" y="22919"/>
                    <a:pt x="1055005" y="29383"/>
                    <a:pt x="1055005" y="38319"/>
                  </a:cubicBezTo>
                  <a:cubicBezTo>
                    <a:pt x="1055005" y="47800"/>
                    <a:pt x="1056711" y="54553"/>
                    <a:pt x="1060121" y="58578"/>
                  </a:cubicBezTo>
                  <a:cubicBezTo>
                    <a:pt x="1063532" y="62602"/>
                    <a:pt x="1067966" y="64615"/>
                    <a:pt x="1073423" y="64615"/>
                  </a:cubicBezTo>
                  <a:cubicBezTo>
                    <a:pt x="1077447" y="64615"/>
                    <a:pt x="1080909" y="63336"/>
                    <a:pt x="1083808" y="60778"/>
                  </a:cubicBezTo>
                  <a:cubicBezTo>
                    <a:pt x="1086707" y="58220"/>
                    <a:pt x="1088788" y="54195"/>
                    <a:pt x="1090050" y="48704"/>
                  </a:cubicBezTo>
                  <a:lnTo>
                    <a:pt x="1104733" y="53359"/>
                  </a:lnTo>
                  <a:cubicBezTo>
                    <a:pt x="1102482" y="61545"/>
                    <a:pt x="1098738" y="67625"/>
                    <a:pt x="1093503" y="71598"/>
                  </a:cubicBezTo>
                  <a:cubicBezTo>
                    <a:pt x="1088268" y="75571"/>
                    <a:pt x="1081625" y="77558"/>
                    <a:pt x="1073576" y="77558"/>
                  </a:cubicBezTo>
                  <a:cubicBezTo>
                    <a:pt x="1063617" y="77558"/>
                    <a:pt x="1055432" y="74156"/>
                    <a:pt x="1049020" y="67352"/>
                  </a:cubicBezTo>
                  <a:cubicBezTo>
                    <a:pt x="1042608" y="60547"/>
                    <a:pt x="1039402" y="51245"/>
                    <a:pt x="1039402" y="39444"/>
                  </a:cubicBezTo>
                  <a:cubicBezTo>
                    <a:pt x="1039402" y="26961"/>
                    <a:pt x="1042625" y="17266"/>
                    <a:pt x="1049071" y="10360"/>
                  </a:cubicBezTo>
                  <a:cubicBezTo>
                    <a:pt x="1055517" y="3453"/>
                    <a:pt x="1063992" y="0"/>
                    <a:pt x="1074497" y="0"/>
                  </a:cubicBezTo>
                  <a:close/>
                  <a:moveTo>
                    <a:pt x="522815" y="0"/>
                  </a:moveTo>
                  <a:cubicBezTo>
                    <a:pt x="533865" y="0"/>
                    <a:pt x="542707" y="3428"/>
                    <a:pt x="549341" y="10283"/>
                  </a:cubicBezTo>
                  <a:cubicBezTo>
                    <a:pt x="555975" y="17138"/>
                    <a:pt x="559291" y="26671"/>
                    <a:pt x="559291" y="38881"/>
                  </a:cubicBezTo>
                  <a:cubicBezTo>
                    <a:pt x="559291" y="50989"/>
                    <a:pt x="556000" y="60462"/>
                    <a:pt x="549418" y="67300"/>
                  </a:cubicBezTo>
                  <a:cubicBezTo>
                    <a:pt x="542835" y="74139"/>
                    <a:pt x="534036" y="77558"/>
                    <a:pt x="523019" y="77558"/>
                  </a:cubicBezTo>
                  <a:cubicBezTo>
                    <a:pt x="511866" y="77558"/>
                    <a:pt x="502999" y="74156"/>
                    <a:pt x="496416" y="67352"/>
                  </a:cubicBezTo>
                  <a:cubicBezTo>
                    <a:pt x="489834" y="60547"/>
                    <a:pt x="486542" y="51177"/>
                    <a:pt x="486542" y="39239"/>
                  </a:cubicBezTo>
                  <a:cubicBezTo>
                    <a:pt x="486542" y="31600"/>
                    <a:pt x="487685" y="25188"/>
                    <a:pt x="489970" y="20003"/>
                  </a:cubicBezTo>
                  <a:cubicBezTo>
                    <a:pt x="491675" y="16183"/>
                    <a:pt x="494003" y="12756"/>
                    <a:pt x="496953" y="9720"/>
                  </a:cubicBezTo>
                  <a:cubicBezTo>
                    <a:pt x="499904" y="6685"/>
                    <a:pt x="503135" y="4434"/>
                    <a:pt x="506648" y="2967"/>
                  </a:cubicBezTo>
                  <a:cubicBezTo>
                    <a:pt x="511321" y="989"/>
                    <a:pt x="516710" y="0"/>
                    <a:pt x="522815" y="0"/>
                  </a:cubicBezTo>
                  <a:close/>
                  <a:moveTo>
                    <a:pt x="322790" y="0"/>
                  </a:moveTo>
                  <a:cubicBezTo>
                    <a:pt x="333840" y="0"/>
                    <a:pt x="342682" y="3428"/>
                    <a:pt x="349316" y="10283"/>
                  </a:cubicBezTo>
                  <a:cubicBezTo>
                    <a:pt x="355950" y="17138"/>
                    <a:pt x="359266" y="26671"/>
                    <a:pt x="359266" y="38881"/>
                  </a:cubicBezTo>
                  <a:cubicBezTo>
                    <a:pt x="359266" y="50989"/>
                    <a:pt x="355975" y="60462"/>
                    <a:pt x="349393" y="67300"/>
                  </a:cubicBezTo>
                  <a:cubicBezTo>
                    <a:pt x="342810" y="74139"/>
                    <a:pt x="334011" y="77558"/>
                    <a:pt x="322994" y="77558"/>
                  </a:cubicBezTo>
                  <a:cubicBezTo>
                    <a:pt x="311841" y="77558"/>
                    <a:pt x="302974" y="74156"/>
                    <a:pt x="296391" y="67352"/>
                  </a:cubicBezTo>
                  <a:cubicBezTo>
                    <a:pt x="289809" y="60547"/>
                    <a:pt x="286517" y="51177"/>
                    <a:pt x="286517" y="39239"/>
                  </a:cubicBezTo>
                  <a:cubicBezTo>
                    <a:pt x="286517" y="31600"/>
                    <a:pt x="287660" y="25188"/>
                    <a:pt x="289945" y="20003"/>
                  </a:cubicBezTo>
                  <a:cubicBezTo>
                    <a:pt x="291650" y="16183"/>
                    <a:pt x="293978" y="12756"/>
                    <a:pt x="296928" y="9720"/>
                  </a:cubicBezTo>
                  <a:cubicBezTo>
                    <a:pt x="299879" y="6685"/>
                    <a:pt x="303110" y="4434"/>
                    <a:pt x="306623" y="2967"/>
                  </a:cubicBezTo>
                  <a:cubicBezTo>
                    <a:pt x="311296" y="989"/>
                    <a:pt x="316685" y="0"/>
                    <a:pt x="322790" y="0"/>
                  </a:cubicBezTo>
                  <a:close/>
                  <a:moveTo>
                    <a:pt x="246590" y="0"/>
                  </a:moveTo>
                  <a:cubicBezTo>
                    <a:pt x="257640" y="0"/>
                    <a:pt x="266482" y="3428"/>
                    <a:pt x="273116" y="10283"/>
                  </a:cubicBezTo>
                  <a:cubicBezTo>
                    <a:pt x="279750" y="17138"/>
                    <a:pt x="283066" y="26671"/>
                    <a:pt x="283066" y="38881"/>
                  </a:cubicBezTo>
                  <a:cubicBezTo>
                    <a:pt x="283066" y="50989"/>
                    <a:pt x="279775" y="60462"/>
                    <a:pt x="273193" y="67300"/>
                  </a:cubicBezTo>
                  <a:cubicBezTo>
                    <a:pt x="266610" y="74139"/>
                    <a:pt x="257811" y="77558"/>
                    <a:pt x="246794" y="77558"/>
                  </a:cubicBezTo>
                  <a:cubicBezTo>
                    <a:pt x="235641" y="77558"/>
                    <a:pt x="226774" y="74156"/>
                    <a:pt x="220191" y="67352"/>
                  </a:cubicBezTo>
                  <a:cubicBezTo>
                    <a:pt x="213609" y="60547"/>
                    <a:pt x="210317" y="51177"/>
                    <a:pt x="210317" y="39239"/>
                  </a:cubicBezTo>
                  <a:cubicBezTo>
                    <a:pt x="210317" y="31600"/>
                    <a:pt x="211460" y="25188"/>
                    <a:pt x="213745" y="20003"/>
                  </a:cubicBezTo>
                  <a:cubicBezTo>
                    <a:pt x="215450" y="16183"/>
                    <a:pt x="217778" y="12756"/>
                    <a:pt x="220728" y="9720"/>
                  </a:cubicBezTo>
                  <a:cubicBezTo>
                    <a:pt x="223679" y="6685"/>
                    <a:pt x="226910" y="4434"/>
                    <a:pt x="230423" y="2967"/>
                  </a:cubicBezTo>
                  <a:cubicBezTo>
                    <a:pt x="235096" y="989"/>
                    <a:pt x="240484" y="0"/>
                    <a:pt x="246590" y="0"/>
                  </a:cubicBezTo>
                  <a:close/>
                  <a:moveTo>
                    <a:pt x="102947" y="0"/>
                  </a:moveTo>
                  <a:cubicBezTo>
                    <a:pt x="112122" y="0"/>
                    <a:pt x="119574" y="2711"/>
                    <a:pt x="125304" y="8134"/>
                  </a:cubicBezTo>
                  <a:cubicBezTo>
                    <a:pt x="128715" y="11340"/>
                    <a:pt x="131273" y="15945"/>
                    <a:pt x="132978" y="21947"/>
                  </a:cubicBezTo>
                  <a:lnTo>
                    <a:pt x="117988" y="25529"/>
                  </a:lnTo>
                  <a:cubicBezTo>
                    <a:pt x="117101" y="21640"/>
                    <a:pt x="115251" y="18571"/>
                    <a:pt x="112437" y="16320"/>
                  </a:cubicBezTo>
                  <a:cubicBezTo>
                    <a:pt x="109623" y="14069"/>
                    <a:pt x="106204" y="12943"/>
                    <a:pt x="102180" y="12943"/>
                  </a:cubicBezTo>
                  <a:cubicBezTo>
                    <a:pt x="96620" y="12943"/>
                    <a:pt x="92110" y="14939"/>
                    <a:pt x="88648" y="18929"/>
                  </a:cubicBezTo>
                  <a:cubicBezTo>
                    <a:pt x="85186" y="22919"/>
                    <a:pt x="83455" y="29383"/>
                    <a:pt x="83455" y="38319"/>
                  </a:cubicBezTo>
                  <a:cubicBezTo>
                    <a:pt x="83455" y="47800"/>
                    <a:pt x="85161" y="54553"/>
                    <a:pt x="88571" y="58578"/>
                  </a:cubicBezTo>
                  <a:cubicBezTo>
                    <a:pt x="91982" y="62602"/>
                    <a:pt x="96416" y="64615"/>
                    <a:pt x="101873" y="64615"/>
                  </a:cubicBezTo>
                  <a:cubicBezTo>
                    <a:pt x="105897" y="64615"/>
                    <a:pt x="109359" y="63336"/>
                    <a:pt x="112258" y="60778"/>
                  </a:cubicBezTo>
                  <a:cubicBezTo>
                    <a:pt x="115157" y="58220"/>
                    <a:pt x="117238" y="54195"/>
                    <a:pt x="118500" y="48704"/>
                  </a:cubicBezTo>
                  <a:lnTo>
                    <a:pt x="133183" y="53359"/>
                  </a:lnTo>
                  <a:cubicBezTo>
                    <a:pt x="130931" y="61545"/>
                    <a:pt x="127188" y="67625"/>
                    <a:pt x="121953" y="71598"/>
                  </a:cubicBezTo>
                  <a:cubicBezTo>
                    <a:pt x="116718" y="75571"/>
                    <a:pt x="110075" y="77558"/>
                    <a:pt x="102026" y="77558"/>
                  </a:cubicBezTo>
                  <a:cubicBezTo>
                    <a:pt x="92067" y="77558"/>
                    <a:pt x="83882" y="74156"/>
                    <a:pt x="77470" y="67352"/>
                  </a:cubicBezTo>
                  <a:cubicBezTo>
                    <a:pt x="71058" y="60547"/>
                    <a:pt x="67852" y="51245"/>
                    <a:pt x="67852" y="39444"/>
                  </a:cubicBezTo>
                  <a:cubicBezTo>
                    <a:pt x="67852" y="26961"/>
                    <a:pt x="71075" y="17266"/>
                    <a:pt x="77521" y="10360"/>
                  </a:cubicBezTo>
                  <a:cubicBezTo>
                    <a:pt x="83967" y="3453"/>
                    <a:pt x="92442" y="0"/>
                    <a:pt x="102947" y="0"/>
                  </a:cubicBezTo>
                  <a:close/>
                  <a:moveTo>
                    <a:pt x="30082" y="0"/>
                  </a:moveTo>
                  <a:cubicBezTo>
                    <a:pt x="39495" y="0"/>
                    <a:pt x="46581" y="2063"/>
                    <a:pt x="51339" y="6190"/>
                  </a:cubicBezTo>
                  <a:cubicBezTo>
                    <a:pt x="56097" y="10317"/>
                    <a:pt x="58595" y="15825"/>
                    <a:pt x="58834" y="22715"/>
                  </a:cubicBezTo>
                  <a:lnTo>
                    <a:pt x="43690" y="23380"/>
                  </a:lnTo>
                  <a:cubicBezTo>
                    <a:pt x="43042" y="19526"/>
                    <a:pt x="41652" y="16755"/>
                    <a:pt x="39521" y="15066"/>
                  </a:cubicBezTo>
                  <a:cubicBezTo>
                    <a:pt x="37389" y="13378"/>
                    <a:pt x="34192" y="12534"/>
                    <a:pt x="29928" y="12534"/>
                  </a:cubicBezTo>
                  <a:cubicBezTo>
                    <a:pt x="25529" y="12534"/>
                    <a:pt x="22084" y="13438"/>
                    <a:pt x="19594" y="15246"/>
                  </a:cubicBezTo>
                  <a:cubicBezTo>
                    <a:pt x="17991" y="16405"/>
                    <a:pt x="17190" y="17957"/>
                    <a:pt x="17190" y="19901"/>
                  </a:cubicBezTo>
                  <a:cubicBezTo>
                    <a:pt x="17190" y="21675"/>
                    <a:pt x="17940" y="23192"/>
                    <a:pt x="19441" y="24454"/>
                  </a:cubicBezTo>
                  <a:cubicBezTo>
                    <a:pt x="21351" y="26057"/>
                    <a:pt x="25989" y="27728"/>
                    <a:pt x="33356" y="29468"/>
                  </a:cubicBezTo>
                  <a:cubicBezTo>
                    <a:pt x="40723" y="31207"/>
                    <a:pt x="46172" y="33006"/>
                    <a:pt x="49702" y="34865"/>
                  </a:cubicBezTo>
                  <a:cubicBezTo>
                    <a:pt x="53232" y="36724"/>
                    <a:pt x="55994" y="39265"/>
                    <a:pt x="57989" y="42488"/>
                  </a:cubicBezTo>
                  <a:cubicBezTo>
                    <a:pt x="59985" y="45711"/>
                    <a:pt x="60982" y="49693"/>
                    <a:pt x="60982" y="54434"/>
                  </a:cubicBezTo>
                  <a:cubicBezTo>
                    <a:pt x="60982" y="58731"/>
                    <a:pt x="59789" y="62756"/>
                    <a:pt x="57401" y="66508"/>
                  </a:cubicBezTo>
                  <a:cubicBezTo>
                    <a:pt x="55014" y="70259"/>
                    <a:pt x="51637" y="73047"/>
                    <a:pt x="47271" y="74872"/>
                  </a:cubicBezTo>
                  <a:cubicBezTo>
                    <a:pt x="42906" y="76697"/>
                    <a:pt x="37466" y="77609"/>
                    <a:pt x="30952" y="77609"/>
                  </a:cubicBezTo>
                  <a:cubicBezTo>
                    <a:pt x="21470" y="77609"/>
                    <a:pt x="14188" y="75418"/>
                    <a:pt x="9106" y="71035"/>
                  </a:cubicBezTo>
                  <a:cubicBezTo>
                    <a:pt x="4025" y="66652"/>
                    <a:pt x="989" y="60266"/>
                    <a:pt x="0" y="51876"/>
                  </a:cubicBezTo>
                  <a:lnTo>
                    <a:pt x="14734" y="50443"/>
                  </a:lnTo>
                  <a:cubicBezTo>
                    <a:pt x="15621" y="55389"/>
                    <a:pt x="17420" y="59021"/>
                    <a:pt x="20131" y="61340"/>
                  </a:cubicBezTo>
                  <a:cubicBezTo>
                    <a:pt x="22843" y="63660"/>
                    <a:pt x="26501" y="64819"/>
                    <a:pt x="31105" y="64819"/>
                  </a:cubicBezTo>
                  <a:cubicBezTo>
                    <a:pt x="35982" y="64819"/>
                    <a:pt x="39657" y="63788"/>
                    <a:pt x="42130" y="61724"/>
                  </a:cubicBezTo>
                  <a:cubicBezTo>
                    <a:pt x="44603" y="59661"/>
                    <a:pt x="45839" y="57248"/>
                    <a:pt x="45839" y="54485"/>
                  </a:cubicBezTo>
                  <a:cubicBezTo>
                    <a:pt x="45839" y="52711"/>
                    <a:pt x="45319" y="51202"/>
                    <a:pt x="44279" y="49957"/>
                  </a:cubicBezTo>
                  <a:cubicBezTo>
                    <a:pt x="43238" y="48712"/>
                    <a:pt x="41422" y="47630"/>
                    <a:pt x="38830" y="46709"/>
                  </a:cubicBezTo>
                  <a:cubicBezTo>
                    <a:pt x="37057" y="46095"/>
                    <a:pt x="33015" y="45003"/>
                    <a:pt x="26705" y="43435"/>
                  </a:cubicBezTo>
                  <a:cubicBezTo>
                    <a:pt x="18588" y="41422"/>
                    <a:pt x="12892" y="38950"/>
                    <a:pt x="9618" y="36016"/>
                  </a:cubicBezTo>
                  <a:cubicBezTo>
                    <a:pt x="5014" y="31889"/>
                    <a:pt x="2711" y="26859"/>
                    <a:pt x="2711" y="20924"/>
                  </a:cubicBezTo>
                  <a:cubicBezTo>
                    <a:pt x="2711" y="17104"/>
                    <a:pt x="3794" y="13532"/>
                    <a:pt x="5960" y="10206"/>
                  </a:cubicBezTo>
                  <a:cubicBezTo>
                    <a:pt x="8126" y="6881"/>
                    <a:pt x="11247" y="4349"/>
                    <a:pt x="15322" y="2609"/>
                  </a:cubicBezTo>
                  <a:cubicBezTo>
                    <a:pt x="19398" y="870"/>
                    <a:pt x="24318" y="0"/>
                    <a:pt x="30082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algn="dist"/>
              <a:endParaRPr lang="zh-CN" altLang="en-US" sz="800" b="1" dirty="0">
                <a:solidFill>
                  <a:schemeClr val="bg1"/>
                </a:solidFill>
                <a:latin typeface="+mn-ea"/>
                <a:cs typeface="Arial" panose="020B0604020202020204" pitchFamily="34" charset="0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4143497" y="644782"/>
            <a:ext cx="359012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3600" b="1" spc="60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博士</a:t>
            </a:r>
            <a:r>
              <a:rPr lang="zh-CN" altLang="en-US" sz="3600" b="1" spc="60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答辩公告</a:t>
            </a: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9684121"/>
              </p:ext>
            </p:extLst>
          </p:nvPr>
        </p:nvGraphicFramePr>
        <p:xfrm>
          <a:off x="1874561" y="3405913"/>
          <a:ext cx="8127999" cy="2560320"/>
        </p:xfrm>
        <a:graphic>
          <a:graphicData uri="http://schemas.openxmlformats.org/drawingml/2006/table">
            <a:tbl>
              <a:tblPr firstRow="1" bandRow="1">
                <a:tableStyleId>{68D230F3-CF80-4859-8CE7-A43EE81993B5}</a:tableStyleId>
              </a:tblPr>
              <a:tblGrid>
                <a:gridCol w="2709333">
                  <a:extLst>
                    <a:ext uri="{9D8B030D-6E8A-4147-A177-3AD203B41FA5}">
                      <a16:colId xmlns:a16="http://schemas.microsoft.com/office/drawing/2014/main" val="2257470043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4249183776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2077879467"/>
                    </a:ext>
                  </a:extLst>
                </a:gridCol>
              </a:tblGrid>
              <a:tr h="324000">
                <a:tc gridSpan="3">
                  <a:txBody>
                    <a:bodyPr/>
                    <a:lstStyle/>
                    <a:p>
                      <a:pPr algn="ctr"/>
                      <a:r>
                        <a:rPr lang="zh-CN" altLang="en-US" sz="1800" b="1" spc="600" dirty="0" smtClean="0">
                          <a:solidFill>
                            <a:schemeClr val="bg1"/>
                          </a:solidFill>
                        </a:rPr>
                        <a:t>答辩委员会成员</a:t>
                      </a:r>
                      <a:endParaRPr lang="zh-CN" altLang="en-US" sz="1800" b="1" spc="6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4152587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>
                          <a:solidFill>
                            <a:schemeClr val="bg1"/>
                          </a:solidFill>
                        </a:rPr>
                        <a:t>主席</a:t>
                      </a:r>
                      <a:endParaRPr lang="zh-CN" altLang="en-US" sz="18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>
                          <a:solidFill>
                            <a:schemeClr val="bg1"/>
                          </a:solidFill>
                        </a:rPr>
                        <a:t>关伟</a:t>
                      </a:r>
                      <a:endParaRPr lang="zh-CN" altLang="en-US" sz="18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>
                          <a:solidFill>
                            <a:schemeClr val="bg1"/>
                          </a:solidFill>
                        </a:rPr>
                        <a:t>北京交通大学</a:t>
                      </a:r>
                      <a:endParaRPr lang="zh-CN" altLang="en-US" sz="18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75057080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>
                          <a:solidFill>
                            <a:schemeClr val="bg1"/>
                          </a:solidFill>
                        </a:rPr>
                        <a:t>委员</a:t>
                      </a:r>
                      <a:endParaRPr lang="zh-CN" altLang="en-US" sz="18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>
                          <a:solidFill>
                            <a:schemeClr val="bg1"/>
                          </a:solidFill>
                        </a:rPr>
                        <a:t>唐铁桥</a:t>
                      </a:r>
                      <a:endParaRPr lang="zh-CN" altLang="en-US" sz="18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>
                          <a:solidFill>
                            <a:schemeClr val="bg1"/>
                          </a:solidFill>
                        </a:rPr>
                        <a:t>北京航空航天大学</a:t>
                      </a:r>
                      <a:endParaRPr lang="zh-CN" altLang="en-US" sz="18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8835741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800" b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</a:rPr>
                        <a:t>委员</a:t>
                      </a:r>
                      <a:endParaRPr kumimoji="0" lang="zh-CN" altLang="en-US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Arial"/>
                        <a:ea typeface="微软雅黑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>
                          <a:solidFill>
                            <a:schemeClr val="bg1"/>
                          </a:solidFill>
                        </a:rPr>
                        <a:t>李萌</a:t>
                      </a:r>
                      <a:endParaRPr lang="zh-CN" altLang="en-US" sz="18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>
                          <a:solidFill>
                            <a:schemeClr val="bg1"/>
                          </a:solidFill>
                        </a:rPr>
                        <a:t>清华大学</a:t>
                      </a:r>
                      <a:endParaRPr lang="zh-CN" altLang="en-US" sz="18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51969517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8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</a:rPr>
                        <a:t>委员</a:t>
                      </a:r>
                      <a:endParaRPr kumimoji="0" lang="zh-CN" altLang="en-US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Arial"/>
                        <a:ea typeface="微软雅黑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>
                          <a:solidFill>
                            <a:schemeClr val="bg1"/>
                          </a:solidFill>
                        </a:rPr>
                        <a:t>马路</a:t>
                      </a:r>
                      <a:endParaRPr lang="zh-CN" altLang="en-US" sz="18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8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</a:rPr>
                        <a:t>北京交通大学</a:t>
                      </a:r>
                      <a:endParaRPr kumimoji="0" lang="zh-CN" altLang="en-US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Arial"/>
                        <a:ea typeface="微软雅黑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4023081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8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</a:rPr>
                        <a:t>委员</a:t>
                      </a:r>
                      <a:endParaRPr kumimoji="0" lang="zh-CN" altLang="en-US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Arial"/>
                        <a:ea typeface="微软雅黑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>
                          <a:solidFill>
                            <a:schemeClr val="bg1"/>
                          </a:solidFill>
                        </a:rPr>
                        <a:t>杨小宝</a:t>
                      </a:r>
                      <a:endParaRPr lang="zh-CN" altLang="en-US" sz="18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8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</a:rPr>
                        <a:t>北京交通大学</a:t>
                      </a:r>
                      <a:endParaRPr kumimoji="0" lang="zh-CN" altLang="en-US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Arial"/>
                        <a:ea typeface="微软雅黑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79925735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>
                          <a:solidFill>
                            <a:schemeClr val="bg1"/>
                          </a:solidFill>
                        </a:rPr>
                        <a:t>秘书</a:t>
                      </a:r>
                      <a:endParaRPr lang="zh-CN" altLang="en-US" sz="18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>
                          <a:solidFill>
                            <a:schemeClr val="bg1"/>
                          </a:solidFill>
                        </a:rPr>
                        <a:t>王云</a:t>
                      </a:r>
                      <a:endParaRPr lang="zh-CN" altLang="en-US" sz="18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>
                          <a:solidFill>
                            <a:schemeClr val="bg1"/>
                          </a:solidFill>
                        </a:rPr>
                        <a:t>北京交通大学</a:t>
                      </a:r>
                      <a:endParaRPr lang="zh-CN" altLang="en-US" sz="18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79584491"/>
                  </a:ext>
                </a:extLst>
              </a:tr>
            </a:tbl>
          </a:graphicData>
        </a:graphic>
      </p:graphicFrame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DBlYTBkZGM3YTU2MTY3NWU3YmY1ZTRlMzMzZWQ5NTQ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081_1*a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100</TotalTime>
  <Words>33</Words>
  <Application>Microsoft Office PowerPoint</Application>
  <PresentationFormat>宽屏</PresentationFormat>
  <Paragraphs>21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7" baseType="lpstr">
      <vt:lpstr>等线</vt:lpstr>
      <vt:lpstr>微软雅黑</vt:lpstr>
      <vt:lpstr>Arial</vt:lpstr>
      <vt:lpstr>Calibri</vt:lpstr>
      <vt:lpstr>Wingdings</vt:lpstr>
      <vt:lpstr>WPS</vt:lpstr>
      <vt:lpstr>答辩人：郭浩   专  业：交通运输规划与管理   导  师：张 题  目：面向市郊通勤的私家车共乘与轨道交通组合出行路径优化研究 时  间：2025-03-09 15:00                     地  点：八教8415会议室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nbwwwww</dc:creator>
  <cp:lastModifiedBy>lenovo</cp:lastModifiedBy>
  <cp:revision>160</cp:revision>
  <dcterms:created xsi:type="dcterms:W3CDTF">2019-10-15T14:39:00Z</dcterms:created>
  <dcterms:modified xsi:type="dcterms:W3CDTF">2025-10-30T01:59:33Z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CD42ADE4BDC24BAEA909ECB7533B493C_13</vt:lpwstr>
  </property>
  <property fmtid="{D5CDD505-2E9C-101B-9397-08002B2CF9AE}" pid="3" name="KSOProductBuildVer">
    <vt:lpwstr>2052-12.1.0.16388</vt:lpwstr>
  </property>
</Properties>
</file>